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89" r:id="rId6"/>
    <p:sldId id="290" r:id="rId7"/>
    <p:sldId id="291" r:id="rId8"/>
    <p:sldId id="29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529538" cy="1071570"/>
          </a:xfrm>
        </p:spPr>
        <p:txBody>
          <a:bodyPr/>
          <a:lstStyle/>
          <a:p>
            <a:r>
              <a:rPr lang="ru-RU" dirty="0" smtClean="0"/>
              <a:t>                 А ну-ка, девочки !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071810"/>
            <a:ext cx="6172200" cy="3303112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2000" dirty="0" smtClean="0">
                <a:solidFill>
                  <a:srgbClr val="FF0000"/>
                </a:solidFill>
              </a:rPr>
              <a:t>КВН  между  6-ми классами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Вопросы командам: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ВОПРОС 6 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Как называется женское платье без рукавов?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(</a:t>
            </a:r>
            <a:r>
              <a:rPr lang="ru-RU" dirty="0" smtClean="0">
                <a:solidFill>
                  <a:srgbClr val="FF0000"/>
                </a:solidFill>
              </a:rPr>
              <a:t>Сарафан)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 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Какие предметы из ткани использует хозяйка на   кухне?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>
                <a:solidFill>
                  <a:srgbClr val="FF0000"/>
                </a:solidFill>
              </a:rPr>
              <a:t>(Фартук, полотенце, салфетку, прихватки)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ВОПРОС 6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Ленточкой, какого цвета,  перевязывают    </a:t>
            </a:r>
          </a:p>
          <a:p>
            <a:pPr>
              <a:buNone/>
            </a:pPr>
            <a:r>
              <a:rPr lang="ru-RU" dirty="0" smtClean="0"/>
              <a:t>          новорожденных мальчиков? А девочек?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(синей, красной)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ВОПРОС 6 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Назовите украшения для волос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FF0000"/>
                </a:solidFill>
              </a:rPr>
              <a:t>(заколка, резинка, бант, ободок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ВОПРОС 6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Как называется оборка на платье?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(Волан)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ВОПРОС 6 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Как называется предмет, который спасает                              пальцы швеи?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(наперсток)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3   ЭРУДИТ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 слова  </a:t>
            </a:r>
            <a:r>
              <a:rPr lang="ru-RU" dirty="0" smtClean="0">
                <a:solidFill>
                  <a:srgbClr val="FF0000"/>
                </a:solidFill>
              </a:rPr>
              <a:t>ЭЛЕКТРОСТАНЦИЯ </a:t>
            </a:r>
            <a:r>
              <a:rPr lang="ru-RU" dirty="0" smtClean="0"/>
              <a:t> составить как можно больше слов за 1 минуту. Команда получает столько очков, сколько слов успела составить.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4   УМЕЛЫЕ  РУЧКИ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Нужна 1 девочка из команды. Ваша задача с помощью иглы пришить пуговицу. Кто сделает это быстрее, крепче и аккуратнее получит 4 балла, команда, занявшая последнее место 1 балл.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5  Кулинарный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Представьте, что вас пригласили на царский пир. Там на столах были выставлены разные угощения, но все на букву «К». В течение 1 минуты каждая команда на листках бумаги записывает возможные кушанья.</a:t>
            </a:r>
          </a:p>
          <a:p>
            <a:r>
              <a:rPr lang="ru-RU" dirty="0" smtClean="0"/>
              <a:t>Сколько перечислено кушаний — столько очков получает каждая команда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6  </a:t>
            </a:r>
            <a:r>
              <a:rPr lang="ru-RU" b="1" dirty="0" smtClean="0">
                <a:solidFill>
                  <a:srgbClr val="7030A0"/>
                </a:solidFill>
              </a:rPr>
              <a:t>«Свет мой, зеркальце!»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Нужна 1 девочка из команды. По моей команде, девочка должна смотреть на себя в зеркало и расхваливать, при этом не засмеяться.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   </a:t>
            </a:r>
            <a:r>
              <a:rPr lang="ru-RU" sz="3600" dirty="0" smtClean="0"/>
              <a:t>поздравить девочек с праздником весны; расширять кругозор учащихся; развивать их творческие способности, смекалку, ловкость, способствовать сплочению коллектива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ЦЕЛИ: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Конкурс</a:t>
            </a:r>
            <a:r>
              <a:rPr lang="ru-RU" dirty="0" smtClean="0"/>
              <a:t> 7  </a:t>
            </a:r>
            <a:r>
              <a:rPr lang="ru-RU" dirty="0" smtClean="0">
                <a:solidFill>
                  <a:srgbClr val="7030A0"/>
                </a:solidFill>
              </a:rPr>
              <a:t>загадок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 каждой команды выходят по три участницы и задают по одной загадке.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Конкурс 8. </a:t>
            </a:r>
            <a:r>
              <a:rPr lang="ru-RU" b="1" dirty="0" smtClean="0">
                <a:solidFill>
                  <a:srgbClr val="7030A0"/>
                </a:solidFill>
              </a:rPr>
              <a:t>«Любимый мамин цветок»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>- загадки о цветах.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1. Стоит в поле кудряшка –</a:t>
            </a:r>
          </a:p>
          <a:p>
            <a:pPr>
              <a:buNone/>
            </a:pPr>
            <a:r>
              <a:rPr lang="ru-RU" dirty="0" smtClean="0"/>
              <a:t>             Белая рубашка,</a:t>
            </a:r>
          </a:p>
          <a:p>
            <a:pPr>
              <a:buNone/>
            </a:pPr>
            <a:r>
              <a:rPr lang="ru-RU" dirty="0" smtClean="0"/>
              <a:t>             Сердечко золотое.</a:t>
            </a:r>
          </a:p>
          <a:p>
            <a:pPr>
              <a:buNone/>
            </a:pPr>
            <a:r>
              <a:rPr lang="ru-RU" dirty="0" smtClean="0"/>
              <a:t>             Что это такое?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(ромашка)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2. Колосится в поле рожь.</a:t>
            </a:r>
          </a:p>
          <a:p>
            <a:pPr>
              <a:buNone/>
            </a:pPr>
            <a:r>
              <a:rPr lang="ru-RU" dirty="0" smtClean="0"/>
              <a:t>      Там, во ржи, цветок найдёшь.</a:t>
            </a:r>
          </a:p>
          <a:p>
            <a:pPr>
              <a:buNone/>
            </a:pPr>
            <a:r>
              <a:rPr lang="ru-RU" dirty="0" smtClean="0"/>
              <a:t>      Ярко-синий и пушистый,</a:t>
            </a:r>
          </a:p>
          <a:p>
            <a:pPr>
              <a:buNone/>
            </a:pPr>
            <a:r>
              <a:rPr lang="ru-RU" dirty="0" smtClean="0"/>
              <a:t>      Только жаль, что не душистый.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(василёк)	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3.  На длинной хрупкой ножке</a:t>
            </a:r>
          </a:p>
          <a:p>
            <a:pPr>
              <a:buNone/>
            </a:pPr>
            <a:r>
              <a:rPr lang="ru-RU" dirty="0" smtClean="0"/>
              <a:t>        Вырос шарик у дорожки,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Ветерочек</a:t>
            </a:r>
            <a:r>
              <a:rPr lang="ru-RU" dirty="0" smtClean="0"/>
              <a:t> прошуршал</a:t>
            </a:r>
          </a:p>
          <a:p>
            <a:pPr>
              <a:buNone/>
            </a:pPr>
            <a:r>
              <a:rPr lang="ru-RU" dirty="0" smtClean="0"/>
              <a:t>        И развеял этот шар.</a:t>
            </a:r>
          </a:p>
          <a:p>
            <a:pPr>
              <a:buNone/>
            </a:pPr>
            <a:r>
              <a:rPr lang="ru-RU" i="1" dirty="0" smtClean="0"/>
              <a:t>        </a:t>
            </a:r>
            <a:r>
              <a:rPr lang="ru-RU" i="1" dirty="0" smtClean="0">
                <a:solidFill>
                  <a:srgbClr val="FF0000"/>
                </a:solidFill>
              </a:rPr>
              <a:t>(одуванчик)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4.   На кустах в саду растёт,</a:t>
            </a:r>
          </a:p>
          <a:p>
            <a:pPr>
              <a:buNone/>
            </a:pPr>
            <a:r>
              <a:rPr lang="ru-RU" dirty="0" smtClean="0"/>
              <a:t>         Запах сладкий, словно мёд.</a:t>
            </a:r>
          </a:p>
          <a:p>
            <a:pPr>
              <a:buNone/>
            </a:pPr>
            <a:r>
              <a:rPr lang="ru-RU" dirty="0" smtClean="0"/>
              <a:t>         Но нередко льются слёзы</a:t>
            </a:r>
          </a:p>
          <a:p>
            <a:pPr>
              <a:buNone/>
            </a:pPr>
            <a:r>
              <a:rPr lang="ru-RU" dirty="0" smtClean="0"/>
              <a:t>         Тех, кто рвёт руками…</a:t>
            </a:r>
          </a:p>
          <a:p>
            <a:pPr>
              <a:buNone/>
            </a:pPr>
            <a:r>
              <a:rPr lang="ru-RU" i="1" dirty="0" smtClean="0"/>
              <a:t>         </a:t>
            </a:r>
            <a:r>
              <a:rPr lang="ru-RU" i="1" dirty="0" smtClean="0">
                <a:solidFill>
                  <a:srgbClr val="FF0000"/>
                </a:solidFill>
              </a:rPr>
              <a:t>(розу)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5. Розовым, белым,</a:t>
            </a:r>
          </a:p>
          <a:p>
            <a:pPr>
              <a:buNone/>
            </a:pPr>
            <a:r>
              <a:rPr lang="ru-RU" dirty="0" smtClean="0"/>
              <a:t>       Малиново-красным</a:t>
            </a:r>
          </a:p>
          <a:p>
            <a:pPr>
              <a:buNone/>
            </a:pPr>
            <a:r>
              <a:rPr lang="ru-RU" dirty="0" smtClean="0"/>
              <a:t>       Я в мае бываю</a:t>
            </a:r>
          </a:p>
          <a:p>
            <a:pPr>
              <a:buNone/>
            </a:pPr>
            <a:r>
              <a:rPr lang="ru-RU" dirty="0" smtClean="0"/>
              <a:t>       Душистым, прекрасным.</a:t>
            </a:r>
          </a:p>
          <a:p>
            <a:pPr>
              <a:buNone/>
            </a:pPr>
            <a:r>
              <a:rPr lang="ru-RU" i="1" dirty="0" smtClean="0"/>
              <a:t>             </a:t>
            </a:r>
            <a:r>
              <a:rPr lang="ru-RU" i="1" dirty="0" smtClean="0">
                <a:solidFill>
                  <a:srgbClr val="FF0000"/>
                </a:solidFill>
              </a:rPr>
              <a:t>(пион)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6. На зелёном </a:t>
            </a:r>
            <a:r>
              <a:rPr lang="ru-RU" dirty="0" err="1" smtClean="0"/>
              <a:t>шнурочке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Белые звоночки.</a:t>
            </a:r>
          </a:p>
          <a:p>
            <a:pPr>
              <a:buNone/>
            </a:pPr>
            <a:r>
              <a:rPr lang="ru-RU" i="1" dirty="0" smtClean="0"/>
              <a:t>                   </a:t>
            </a:r>
            <a:r>
              <a:rPr lang="ru-RU" i="1" dirty="0" smtClean="0">
                <a:solidFill>
                  <a:srgbClr val="FF0000"/>
                </a:solidFill>
              </a:rPr>
              <a:t>(ландыш)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7. Все знакомы с нами,</a:t>
            </a:r>
          </a:p>
          <a:p>
            <a:pPr>
              <a:buNone/>
            </a:pPr>
            <a:r>
              <a:rPr lang="ru-RU" dirty="0" smtClean="0"/>
              <a:t>                 Яркие, как пламя,</a:t>
            </a:r>
          </a:p>
          <a:p>
            <a:pPr>
              <a:buNone/>
            </a:pPr>
            <a:r>
              <a:rPr lang="ru-RU" dirty="0" smtClean="0"/>
              <a:t>                 Мы однофамильцы</a:t>
            </a:r>
          </a:p>
          <a:p>
            <a:pPr>
              <a:buNone/>
            </a:pPr>
            <a:r>
              <a:rPr lang="ru-RU" dirty="0" smtClean="0"/>
              <a:t>                 С мелкими гвоздями,</a:t>
            </a:r>
          </a:p>
          <a:p>
            <a:pPr>
              <a:buNone/>
            </a:pPr>
            <a:r>
              <a:rPr lang="ru-RU" dirty="0" smtClean="0"/>
              <a:t>                 Полюбуйтесь дикими</a:t>
            </a:r>
          </a:p>
          <a:p>
            <a:pPr>
              <a:buNone/>
            </a:pPr>
            <a:r>
              <a:rPr lang="ru-RU" dirty="0" smtClean="0"/>
              <a:t>                 Алыми …</a:t>
            </a:r>
          </a:p>
          <a:p>
            <a:pPr>
              <a:buNone/>
            </a:pPr>
            <a:r>
              <a:rPr lang="ru-RU" i="1" dirty="0" smtClean="0"/>
              <a:t>                        </a:t>
            </a:r>
            <a:r>
              <a:rPr lang="ru-RU" i="1" dirty="0" smtClean="0">
                <a:solidFill>
                  <a:srgbClr val="FF0000"/>
                </a:solidFill>
              </a:rPr>
              <a:t>(гвоздиками)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8. На садовой на дорожке</a:t>
            </a:r>
          </a:p>
          <a:p>
            <a:pPr>
              <a:buNone/>
            </a:pPr>
            <a:r>
              <a:rPr lang="ru-RU" dirty="0" smtClean="0"/>
              <a:t>               Белый колокол на ножке.</a:t>
            </a:r>
          </a:p>
          <a:p>
            <a:pPr>
              <a:buNone/>
            </a:pPr>
            <a:r>
              <a:rPr lang="ru-RU" dirty="0" smtClean="0"/>
              <a:t>               Аромат всех пьянит</a:t>
            </a:r>
          </a:p>
          <a:p>
            <a:pPr>
              <a:buNone/>
            </a:pPr>
            <a:r>
              <a:rPr lang="ru-RU" dirty="0" smtClean="0"/>
              <a:t>               Пчёл и бабочек манит.</a:t>
            </a:r>
          </a:p>
          <a:p>
            <a:pPr>
              <a:buNone/>
            </a:pPr>
            <a:r>
              <a:rPr lang="ru-RU" i="1" dirty="0" smtClean="0"/>
              <a:t>                           </a:t>
            </a:r>
            <a:r>
              <a:rPr lang="ru-RU" i="1" dirty="0" smtClean="0">
                <a:solidFill>
                  <a:srgbClr val="FF0000"/>
                </a:solidFill>
              </a:rPr>
              <a:t>(лилия)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      Растёт в саду мальчонка</a:t>
            </a:r>
          </a:p>
          <a:p>
            <a:pPr>
              <a:buNone/>
            </a:pPr>
            <a:r>
              <a:rPr lang="ru-RU" dirty="0" smtClean="0"/>
              <a:t>          В разной рубашонке.</a:t>
            </a:r>
          </a:p>
          <a:p>
            <a:pPr>
              <a:buNone/>
            </a:pPr>
            <a:r>
              <a:rPr lang="ru-RU" dirty="0" smtClean="0"/>
              <a:t>          Красный, белый, золотистый,</a:t>
            </a:r>
          </a:p>
          <a:p>
            <a:pPr>
              <a:buNone/>
            </a:pPr>
            <a:r>
              <a:rPr lang="ru-RU" dirty="0" smtClean="0"/>
              <a:t>          Только жаль, что не душистый.</a:t>
            </a:r>
          </a:p>
          <a:p>
            <a:pPr>
              <a:buNone/>
            </a:pPr>
            <a:r>
              <a:rPr lang="ru-RU" i="1" dirty="0" smtClean="0"/>
              <a:t>                  </a:t>
            </a:r>
            <a:r>
              <a:rPr lang="ru-RU" i="1" dirty="0" smtClean="0">
                <a:solidFill>
                  <a:srgbClr val="FF0000"/>
                </a:solidFill>
              </a:rPr>
              <a:t>(тюльпан)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  </a:t>
            </a:r>
            <a:r>
              <a:rPr lang="ru-RU" sz="3600" dirty="0" smtClean="0">
                <a:solidFill>
                  <a:srgbClr val="FF0000"/>
                </a:solidFill>
              </a:rPr>
              <a:t>1</a:t>
            </a:r>
            <a:r>
              <a:rPr lang="ru-RU" sz="3600" dirty="0" smtClean="0"/>
              <a:t>. Развитие способностей воспринимать и оценивать мир с точки зрения гармонии совершенства и красоты.</a:t>
            </a:r>
            <a:br>
              <a:rPr lang="ru-RU" sz="3600" dirty="0" smtClean="0"/>
            </a:br>
            <a:r>
              <a:rPr lang="ru-RU" sz="3600" dirty="0" smtClean="0"/>
              <a:t>   </a:t>
            </a:r>
            <a:r>
              <a:rPr lang="ru-RU" sz="3600" dirty="0" smtClean="0">
                <a:solidFill>
                  <a:srgbClr val="FF0000"/>
                </a:solidFill>
              </a:rPr>
              <a:t>2</a:t>
            </a:r>
            <a:r>
              <a:rPr lang="ru-RU" sz="3600" dirty="0" smtClean="0"/>
              <a:t>. Сплочение детского коллектива.</a:t>
            </a:r>
            <a:br>
              <a:rPr lang="ru-RU" sz="3600" dirty="0" smtClean="0"/>
            </a:br>
            <a:r>
              <a:rPr lang="ru-RU" sz="3600" dirty="0" smtClean="0"/>
              <a:t>   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. Развитие умений воспитанниц активно проявлять свои способности, смекалку, творчество.</a:t>
            </a:r>
            <a:br>
              <a:rPr lang="ru-RU" sz="3600" dirty="0" smtClean="0"/>
            </a:br>
            <a:r>
              <a:rPr lang="ru-RU" sz="3600" dirty="0" smtClean="0"/>
              <a:t>    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«Любимый мамин цветок»</a:t>
            </a:r>
            <a:r>
              <a:rPr lang="ru-RU" dirty="0" smtClean="0"/>
              <a:t> - загадки о цветах.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10. Цветок, в лепестках которого</a:t>
            </a:r>
          </a:p>
          <a:p>
            <a:pPr>
              <a:buNone/>
            </a:pPr>
            <a:r>
              <a:rPr lang="ru-RU" dirty="0" smtClean="0"/>
              <a:t>             жила </a:t>
            </a:r>
            <a:r>
              <a:rPr lang="ru-RU" dirty="0" err="1" smtClean="0"/>
              <a:t>Дюймовочка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(в водяной лилии)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       КОНКУРС  10 </a:t>
            </a:r>
          </a:p>
          <a:p>
            <a:r>
              <a:rPr lang="ru-RU" b="1" i="1" dirty="0" smtClean="0"/>
              <a:t>  НА  ЛУЧШЕЕ  ИСПОЛНЕНИЕ  ПЕСНИ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КОНКУРС 11 . «Лучшая вязальщица»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От  каждого класса выходят по две участницы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12. «На лучшую повариху»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smtClean="0"/>
              <a:t>Кто лучше почистит картошку?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Конкурс наш кончается,</a:t>
            </a:r>
            <a:br>
              <a:rPr lang="ru-RU" dirty="0" smtClean="0"/>
            </a:br>
            <a:r>
              <a:rPr lang="ru-RU" dirty="0" smtClean="0"/>
              <a:t>Что же нам ещё сказать?</a:t>
            </a:r>
            <a:br>
              <a:rPr lang="ru-RU" dirty="0" smtClean="0"/>
            </a:br>
            <a:r>
              <a:rPr lang="ru-RU" dirty="0" smtClean="0"/>
              <a:t>Разрешите на прощанье -</a:t>
            </a:r>
            <a:br>
              <a:rPr lang="ru-RU" dirty="0" smtClean="0"/>
            </a:br>
            <a:r>
              <a:rPr lang="ru-RU" dirty="0" smtClean="0"/>
              <a:t>Вам здоровья пожелать!</a:t>
            </a:r>
            <a:br>
              <a:rPr lang="ru-RU" dirty="0" smtClean="0"/>
            </a:br>
            <a:r>
              <a:rPr lang="ru-RU" dirty="0" smtClean="0"/>
              <a:t>Будьте веселы, богаты,</a:t>
            </a:r>
            <a:br>
              <a:rPr lang="ru-RU" dirty="0" smtClean="0"/>
            </a:br>
            <a:r>
              <a:rPr lang="ru-RU" dirty="0" smtClean="0"/>
              <a:t>Всем дарите добрый свет!</a:t>
            </a:r>
            <a:br>
              <a:rPr lang="ru-RU" dirty="0" smtClean="0"/>
            </a:br>
            <a:r>
              <a:rPr lang="ru-RU" dirty="0" smtClean="0"/>
              <a:t>Приходите  в кабинет,</a:t>
            </a:r>
            <a:br>
              <a:rPr lang="ru-RU" dirty="0" smtClean="0"/>
            </a:br>
            <a:r>
              <a:rPr lang="ru-RU" dirty="0" smtClean="0"/>
              <a:t>И живите до ста лет!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Приветствие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 </a:t>
            </a:r>
            <a:r>
              <a:rPr lang="ru-RU" sz="3600" dirty="0" smtClean="0"/>
              <a:t>1.Название  команды</a:t>
            </a:r>
          </a:p>
          <a:p>
            <a:pPr>
              <a:buNone/>
            </a:pPr>
            <a:r>
              <a:rPr lang="ru-RU" sz="3600" dirty="0" smtClean="0"/>
              <a:t>              2.Девиз команды</a:t>
            </a:r>
          </a:p>
          <a:p>
            <a:pPr>
              <a:buNone/>
            </a:pPr>
            <a:r>
              <a:rPr lang="ru-RU" sz="3600" dirty="0" smtClean="0"/>
              <a:t>              3.Эмблемы</a:t>
            </a:r>
          </a:p>
          <a:p>
            <a:pPr>
              <a:buNone/>
            </a:pPr>
            <a:r>
              <a:rPr lang="ru-RU" sz="3600" dirty="0" smtClean="0"/>
              <a:t>              4.Подарки командам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 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К тебе пришли гости, а в холодильнике - бутылка лимонада, пакет с ананасовым соком и бутылка минеральной воды. Что ты откроешь </a:t>
            </a:r>
            <a:r>
              <a:rPr lang="en-US" dirty="0" smtClean="0"/>
              <a:t> </a:t>
            </a:r>
            <a:r>
              <a:rPr lang="ru-RU" dirty="0" smtClean="0"/>
              <a:t>первым?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холодильник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 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 </a:t>
            </a:r>
            <a:r>
              <a:rPr lang="ru-RU" dirty="0" smtClean="0"/>
              <a:t>Батон разрезали на три части. Сколько сделали </a:t>
            </a:r>
            <a:r>
              <a:rPr lang="en-US" dirty="0" smtClean="0"/>
              <a:t>       </a:t>
            </a:r>
            <a:r>
              <a:rPr lang="ru-RU" dirty="0" smtClean="0"/>
              <a:t>разрезов?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два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      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</a:t>
            </a:r>
            <a:r>
              <a:rPr lang="ru-RU" dirty="0" smtClean="0"/>
              <a:t> Что сырым не едят, а сварят - выбросят?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Лавровый лист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 КАПИТАНОВ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smtClean="0"/>
              <a:t>         </a:t>
            </a:r>
          </a:p>
          <a:p>
            <a:pPr lvl="0">
              <a:buNone/>
            </a:pPr>
            <a:r>
              <a:rPr lang="en-US" dirty="0" smtClean="0"/>
              <a:t>         </a:t>
            </a:r>
            <a:r>
              <a:rPr lang="ru-RU" dirty="0" smtClean="0"/>
              <a:t> Какой рукой лучше размешивать чай?</a:t>
            </a:r>
          </a:p>
          <a:p>
            <a:pPr lvl="0">
              <a:buNone/>
            </a:pPr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FF0000"/>
                </a:solidFill>
              </a:rPr>
              <a:t>(Лучше размешивать ложечкой)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1 КОНКУРС : </a:t>
            </a:r>
            <a:br>
              <a:rPr lang="ru-RU" dirty="0" smtClean="0"/>
            </a:br>
            <a:r>
              <a:rPr lang="ru-RU" dirty="0" smtClean="0"/>
              <a:t>       Мисс «Золотой напёрсток»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каждая участница должна за 30 секунд нанизать на нитку бусины и пуговицы. Чем больше, тем лучше.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585</TotalTime>
  <Words>720</Words>
  <PresentationFormat>Экран (4:3)</PresentationFormat>
  <Paragraphs>134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Эркер</vt:lpstr>
      <vt:lpstr>                 А ну-ка, девочки !  </vt:lpstr>
      <vt:lpstr>                       ЦЕЛИ:</vt:lpstr>
      <vt:lpstr>                        Задачи:</vt:lpstr>
      <vt:lpstr>Приветствие команды</vt:lpstr>
      <vt:lpstr>КОНКУРС  КАПИТАНОВ</vt:lpstr>
      <vt:lpstr>КОНКУРС  КАПИТАНОВ</vt:lpstr>
      <vt:lpstr>КОНКУРС  КАПИТАНОВ</vt:lpstr>
      <vt:lpstr>КОНКУРС  КАПИТАНОВ</vt:lpstr>
      <vt:lpstr>                      1 КОНКУРС :         Мисс «Золотой напёрсток» </vt:lpstr>
      <vt:lpstr>              Вопросы командам:</vt:lpstr>
      <vt:lpstr>Вопрос 6 б</vt:lpstr>
      <vt:lpstr>                 ВОПРОС 6 а</vt:lpstr>
      <vt:lpstr>                   ВОПРОС 6 б</vt:lpstr>
      <vt:lpstr>                  ВОПРОС 6 А</vt:lpstr>
      <vt:lpstr>                 ВОПРОС 6 Б</vt:lpstr>
      <vt:lpstr>КОНКУРС 3   ЭРУДИТ</vt:lpstr>
      <vt:lpstr>КОНКУРС 4   УМЕЛЫЕ  РУЧКИ</vt:lpstr>
      <vt:lpstr>КОНКУРС 5  Кулинарный</vt:lpstr>
      <vt:lpstr>Конкурс 6  «Свет мой, зеркальце!» </vt:lpstr>
      <vt:lpstr> Конкурс 7  загадок</vt:lpstr>
      <vt:lpstr> Конкурс 8. «Любимый мамин цветок» - загадки о цветах. 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«Любимый мамин цветок» - загадки о цветах.</vt:lpstr>
      <vt:lpstr> </vt:lpstr>
      <vt:lpstr>КОНКУРС 11 . «Лучшая вязальщица» </vt:lpstr>
      <vt:lpstr>КОНКУРС 12. «На лучшую повариху» 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</dc:title>
  <dc:creator>Администратор</dc:creator>
  <cp:lastModifiedBy>Admin</cp:lastModifiedBy>
  <cp:revision>60</cp:revision>
  <dcterms:created xsi:type="dcterms:W3CDTF">2018-03-10T08:12:00Z</dcterms:created>
  <dcterms:modified xsi:type="dcterms:W3CDTF">2018-03-14T09:58:28Z</dcterms:modified>
</cp:coreProperties>
</file>