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12BB-36B3-4000-BCFD-9088CB4F4CBC}" type="datetimeFigureOut">
              <a:rPr lang="ru-RU" smtClean="0"/>
              <a:t>08.10.2012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6E65-7A51-4D67-A929-E03B044383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12BB-36B3-4000-BCFD-9088CB4F4CBC}" type="datetimeFigureOut">
              <a:rPr lang="ru-RU" smtClean="0"/>
              <a:t>08.10.2012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6E65-7A51-4D67-A929-E03B044383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12BB-36B3-4000-BCFD-9088CB4F4CBC}" type="datetimeFigureOut">
              <a:rPr lang="ru-RU" smtClean="0"/>
              <a:t>08.10.2012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6E65-7A51-4D67-A929-E03B044383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12BB-36B3-4000-BCFD-9088CB4F4CBC}" type="datetimeFigureOut">
              <a:rPr lang="ru-RU" smtClean="0"/>
              <a:t>08.10.2012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6E65-7A51-4D67-A929-E03B044383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12BB-36B3-4000-BCFD-9088CB4F4CBC}" type="datetimeFigureOut">
              <a:rPr lang="ru-RU" smtClean="0"/>
              <a:t>08.10.2012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6E65-7A51-4D67-A929-E03B044383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12BB-36B3-4000-BCFD-9088CB4F4CBC}" type="datetimeFigureOut">
              <a:rPr lang="ru-RU" smtClean="0"/>
              <a:t>08.10.2012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6E65-7A51-4D67-A929-E03B044383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12BB-36B3-4000-BCFD-9088CB4F4CBC}" type="datetimeFigureOut">
              <a:rPr lang="ru-RU" smtClean="0"/>
              <a:t>08.10.2012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6E65-7A51-4D67-A929-E03B044383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12BB-36B3-4000-BCFD-9088CB4F4CBC}" type="datetimeFigureOut">
              <a:rPr lang="ru-RU" smtClean="0"/>
              <a:t>08.10.2012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6E65-7A51-4D67-A929-E03B044383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12BB-36B3-4000-BCFD-9088CB4F4CBC}" type="datetimeFigureOut">
              <a:rPr lang="ru-RU" smtClean="0"/>
              <a:t>08.10.2012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6E65-7A51-4D67-A929-E03B044383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12BB-36B3-4000-BCFD-9088CB4F4CBC}" type="datetimeFigureOut">
              <a:rPr lang="ru-RU" smtClean="0"/>
              <a:t>08.10.2012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6E65-7A51-4D67-A929-E03B044383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12BB-36B3-4000-BCFD-9088CB4F4CBC}" type="datetimeFigureOut">
              <a:rPr lang="ru-RU" smtClean="0"/>
              <a:t>08.10.2012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6E65-7A51-4D67-A929-E03B044383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612BB-36B3-4000-BCFD-9088CB4F4CBC}" type="datetimeFigureOut">
              <a:rPr lang="ru-RU" smtClean="0"/>
              <a:t>08.10.2012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36E65-7A51-4D67-A929-E03B0443832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9297" t="40039" r="21631" b="43359"/>
          <a:stretch>
            <a:fillRect/>
          </a:stretch>
        </p:blipFill>
        <p:spPr bwMode="auto">
          <a:xfrm>
            <a:off x="0" y="1357298"/>
            <a:ext cx="8929718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1973" t="38086" r="39208" b="23828"/>
          <a:stretch>
            <a:fillRect/>
          </a:stretch>
        </p:blipFill>
        <p:spPr bwMode="auto">
          <a:xfrm>
            <a:off x="571472" y="857232"/>
            <a:ext cx="3714776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312906" cy="66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2" name="AutoShape 4" descr="http://www.carexpert.ru/market/new/%C2%C0%C7/img/clr.gif"/>
          <p:cNvSpPr>
            <a:spLocks noChangeAspect="1" noChangeArrowheads="1"/>
          </p:cNvSpPr>
          <p:nvPr/>
        </p:nvSpPr>
        <p:spPr bwMode="auto">
          <a:xfrm>
            <a:off x="92075" y="236538"/>
            <a:ext cx="1428750" cy="95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4214818"/>
            <a:ext cx="40005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Цены   LADA  1119   Калина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Хэтчбек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(Москва)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/>
          <a:srcRect l="34619" t="35351" r="25830" b="29492"/>
          <a:stretch>
            <a:fillRect/>
          </a:stretch>
        </p:blipFill>
        <p:spPr bwMode="auto">
          <a:xfrm>
            <a:off x="4786314" y="642918"/>
            <a:ext cx="3786214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8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15</cp:revision>
  <dcterms:created xsi:type="dcterms:W3CDTF">2012-10-08T15:37:41Z</dcterms:created>
  <dcterms:modified xsi:type="dcterms:W3CDTF">2012-10-08T17:59:27Z</dcterms:modified>
</cp:coreProperties>
</file>