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Masters/slideMaster30.xml" ContentType="application/vnd.openxmlformats-officedocument.presentationml.slideMaster+xml"/>
  <Override PartName="/ppt/slideMasters/slideMaster3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5.xml" ContentType="application/vnd.openxmlformats-officedocument.theme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6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17.xml" ContentType="application/vnd.openxmlformats-officedocument.theme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theme/theme18.xml" ContentType="application/vnd.openxmlformats-officedocument.theme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theme/theme19.xml" ContentType="application/vnd.openxmlformats-officedocument.theme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theme/theme20.xml" ContentType="application/vnd.openxmlformats-officedocument.theme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theme/theme21.xml" ContentType="application/vnd.openxmlformats-officedocument.theme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theme/theme22.xml" ContentType="application/vnd.openxmlformats-officedocument.theme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theme/theme23.xml" ContentType="application/vnd.openxmlformats-officedocument.theme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theme/theme24.xml" ContentType="application/vnd.openxmlformats-officedocument.theme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theme/theme25.xml" ContentType="application/vnd.openxmlformats-officedocument.theme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theme/theme26.xml" ContentType="application/vnd.openxmlformats-officedocument.theme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theme/theme27.xml" ContentType="application/vnd.openxmlformats-officedocument.theme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theme/theme28.xml" ContentType="application/vnd.openxmlformats-officedocument.theme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theme/theme29.xml" ContentType="application/vnd.openxmlformats-officedocument.theme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theme/theme30.xml" ContentType="application/vnd.openxmlformats-officedocument.theme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theme/theme3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0" r:id="rId6"/>
    <p:sldMasterId id="2147483732" r:id="rId7"/>
    <p:sldMasterId id="2147483744" r:id="rId8"/>
    <p:sldMasterId id="2147483756" r:id="rId9"/>
    <p:sldMasterId id="2147483768" r:id="rId10"/>
    <p:sldMasterId id="2147483780" r:id="rId11"/>
    <p:sldMasterId id="2147483792" r:id="rId12"/>
    <p:sldMasterId id="2147483804" r:id="rId13"/>
    <p:sldMasterId id="2147483816" r:id="rId14"/>
    <p:sldMasterId id="2147483828" r:id="rId15"/>
    <p:sldMasterId id="2147483840" r:id="rId16"/>
    <p:sldMasterId id="2147483852" r:id="rId17"/>
    <p:sldMasterId id="2147483864" r:id="rId18"/>
    <p:sldMasterId id="2147483876" r:id="rId19"/>
    <p:sldMasterId id="2147483888" r:id="rId20"/>
    <p:sldMasterId id="2147483900" r:id="rId21"/>
    <p:sldMasterId id="2147483912" r:id="rId22"/>
    <p:sldMasterId id="2147483924" r:id="rId23"/>
    <p:sldMasterId id="2147483936" r:id="rId24"/>
    <p:sldMasterId id="2147483948" r:id="rId25"/>
    <p:sldMasterId id="2147483960" r:id="rId26"/>
    <p:sldMasterId id="2147483972" r:id="rId27"/>
    <p:sldMasterId id="2147483984" r:id="rId28"/>
    <p:sldMasterId id="2147483996" r:id="rId29"/>
    <p:sldMasterId id="2147484008" r:id="rId30"/>
    <p:sldMasterId id="2147484020" r:id="rId31"/>
  </p:sldMasterIdLst>
  <p:sldIdLst>
    <p:sldId id="257" r:id="rId32"/>
    <p:sldId id="258" r:id="rId33"/>
    <p:sldId id="259" r:id="rId34"/>
    <p:sldId id="260" r:id="rId35"/>
    <p:sldId id="261" r:id="rId36"/>
    <p:sldId id="262" r:id="rId37"/>
    <p:sldId id="263" r:id="rId38"/>
    <p:sldId id="264" r:id="rId39"/>
    <p:sldId id="265" r:id="rId40"/>
    <p:sldId id="266" r:id="rId41"/>
    <p:sldId id="267" r:id="rId42"/>
    <p:sldId id="268" r:id="rId43"/>
    <p:sldId id="269" r:id="rId44"/>
    <p:sldId id="270" r:id="rId45"/>
    <p:sldId id="271" r:id="rId46"/>
    <p:sldId id="272" r:id="rId47"/>
    <p:sldId id="273" r:id="rId48"/>
    <p:sldId id="274" r:id="rId49"/>
    <p:sldId id="275" r:id="rId50"/>
    <p:sldId id="276" r:id="rId51"/>
    <p:sldId id="277" r:id="rId52"/>
    <p:sldId id="278" r:id="rId53"/>
    <p:sldId id="279" r:id="rId54"/>
    <p:sldId id="280" r:id="rId55"/>
    <p:sldId id="281" r:id="rId56"/>
    <p:sldId id="282" r:id="rId57"/>
    <p:sldId id="283" r:id="rId58"/>
    <p:sldId id="284" r:id="rId59"/>
    <p:sldId id="285" r:id="rId60"/>
    <p:sldId id="286" r:id="rId61"/>
    <p:sldId id="287" r:id="rId6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84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Master" Target="slideMasters/slideMaster26.xml"/><Relationship Id="rId39" Type="http://schemas.openxmlformats.org/officeDocument/2006/relationships/slide" Target="slides/slide8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3.xml"/><Relationship Id="rId42" Type="http://schemas.openxmlformats.org/officeDocument/2006/relationships/slide" Target="slides/slide11.xml"/><Relationship Id="rId47" Type="http://schemas.openxmlformats.org/officeDocument/2006/relationships/slide" Target="slides/slide16.xml"/><Relationship Id="rId50" Type="http://schemas.openxmlformats.org/officeDocument/2006/relationships/slide" Target="slides/slide19.xml"/><Relationship Id="rId55" Type="http://schemas.openxmlformats.org/officeDocument/2006/relationships/slide" Target="slides/slide24.xml"/><Relationship Id="rId63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Master" Target="slideMasters/slideMaster29.xml"/><Relationship Id="rId41" Type="http://schemas.openxmlformats.org/officeDocument/2006/relationships/slide" Target="slides/slide10.xml"/><Relationship Id="rId54" Type="http://schemas.openxmlformats.org/officeDocument/2006/relationships/slide" Target="slides/slide23.xml"/><Relationship Id="rId62" Type="http://schemas.openxmlformats.org/officeDocument/2006/relationships/slide" Target="slides/slide3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" Target="slides/slide1.xml"/><Relationship Id="rId37" Type="http://schemas.openxmlformats.org/officeDocument/2006/relationships/slide" Target="slides/slide6.xml"/><Relationship Id="rId40" Type="http://schemas.openxmlformats.org/officeDocument/2006/relationships/slide" Target="slides/slide9.xml"/><Relationship Id="rId45" Type="http://schemas.openxmlformats.org/officeDocument/2006/relationships/slide" Target="slides/slide14.xml"/><Relationship Id="rId53" Type="http://schemas.openxmlformats.org/officeDocument/2006/relationships/slide" Target="slides/slide22.xml"/><Relationship Id="rId58" Type="http://schemas.openxmlformats.org/officeDocument/2006/relationships/slide" Target="slides/slide27.xml"/><Relationship Id="rId66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Master" Target="slideMasters/slideMaster28.xml"/><Relationship Id="rId36" Type="http://schemas.openxmlformats.org/officeDocument/2006/relationships/slide" Target="slides/slide5.xml"/><Relationship Id="rId49" Type="http://schemas.openxmlformats.org/officeDocument/2006/relationships/slide" Target="slides/slide18.xml"/><Relationship Id="rId57" Type="http://schemas.openxmlformats.org/officeDocument/2006/relationships/slide" Target="slides/slide26.xml"/><Relationship Id="rId61" Type="http://schemas.openxmlformats.org/officeDocument/2006/relationships/slide" Target="slides/slide30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Master" Target="slideMasters/slideMaster31.xml"/><Relationship Id="rId44" Type="http://schemas.openxmlformats.org/officeDocument/2006/relationships/slide" Target="slides/slide13.xml"/><Relationship Id="rId52" Type="http://schemas.openxmlformats.org/officeDocument/2006/relationships/slide" Target="slides/slide21.xml"/><Relationship Id="rId60" Type="http://schemas.openxmlformats.org/officeDocument/2006/relationships/slide" Target="slides/slide29.xml"/><Relationship Id="rId65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30" Type="http://schemas.openxmlformats.org/officeDocument/2006/relationships/slideMaster" Target="slideMasters/slideMaster30.xml"/><Relationship Id="rId35" Type="http://schemas.openxmlformats.org/officeDocument/2006/relationships/slide" Target="slides/slide4.xml"/><Relationship Id="rId43" Type="http://schemas.openxmlformats.org/officeDocument/2006/relationships/slide" Target="slides/slide12.xml"/><Relationship Id="rId48" Type="http://schemas.openxmlformats.org/officeDocument/2006/relationships/slide" Target="slides/slide17.xml"/><Relationship Id="rId56" Type="http://schemas.openxmlformats.org/officeDocument/2006/relationships/slide" Target="slides/slide25.xml"/><Relationship Id="rId64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" Target="slides/slide2.xml"/><Relationship Id="rId38" Type="http://schemas.openxmlformats.org/officeDocument/2006/relationships/slide" Target="slides/slide7.xml"/><Relationship Id="rId46" Type="http://schemas.openxmlformats.org/officeDocument/2006/relationships/slide" Target="slides/slide15.xml"/><Relationship Id="rId59" Type="http://schemas.openxmlformats.org/officeDocument/2006/relationships/slide" Target="slides/slide2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2899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97857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74278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8738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941472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61266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65666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96074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76716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154006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9732918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592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46452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715185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5857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32231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83956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34972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37679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6854767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49827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9616590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01648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91460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506917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8723125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19097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046538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195489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758941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5576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7546632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096597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4305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775659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9651596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822378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412020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186681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503242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765122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540973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379459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6990551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3588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2774830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558395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3538810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70058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8133439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470171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842702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453129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817245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2338901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70218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70769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835644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6732312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984453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433196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0867971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2246575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076612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01059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638627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28910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7815487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211640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751334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0315721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81038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7353331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9311271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591499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3685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801582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904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175727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529884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498091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193723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4402293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392872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8229935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1040689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0896918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277714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6370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4293309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374837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082797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3919442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750521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5083944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7416081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7627008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704383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685001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7019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64926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792384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997556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971725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280738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8475586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9252311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0552298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441745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194306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6784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521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781307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562345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0499874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964073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537960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694123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3168777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5649749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6918609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6730384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6026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287813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5958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63889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134938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642753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073703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233212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0959955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9673973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6286832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8333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4781278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5048637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579272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268003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9344149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59450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886633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6685702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1735647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4770117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6857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243958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776904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092822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5017854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951574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6029565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85327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283647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481918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123702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83449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246420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0845862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8315707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1293021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76932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390390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294575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809624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131922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886133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4420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268548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8260530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755070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053331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1699179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400286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878090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192889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910981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6122577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5389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130059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7262822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517488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1533568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863082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3724861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1131582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745357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8257550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115533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04545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3537850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889204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889662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6933590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8363391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2268211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6118564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0130391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195594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469075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3179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618252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42754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252074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2885130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4123015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8190708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0092023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84817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044231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146209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89263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743467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360246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2105336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827798"/>
      </p:ext>
    </p:extLst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806198"/>
      </p:ext>
    </p:extLst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4969836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3836515"/>
      </p:ext>
    </p:extLst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125966"/>
      </p:ext>
    </p:extLst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5686914"/>
      </p:ext>
    </p:extLst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428757"/>
      </p:ext>
    </p:extLst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730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69101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0504088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731661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795898"/>
      </p:ext>
    </p:extLst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849367"/>
      </p:ext>
    </p:extLst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504863"/>
      </p:ext>
    </p:extLst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0657993"/>
      </p:ext>
    </p:extLst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152631"/>
      </p:ext>
    </p:extLst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711370"/>
      </p:ext>
    </p:extLst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9264100"/>
      </p:ext>
    </p:extLst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1297469"/>
      </p:ext>
    </p:extLst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3433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099439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316716"/>
      </p:ext>
    </p:extLst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171391"/>
      </p:ext>
    </p:extLst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616660"/>
      </p:ext>
    </p:extLst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566489"/>
      </p:ext>
    </p:extLst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85305"/>
      </p:ext>
    </p:extLst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965035"/>
      </p:ext>
    </p:extLst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5539101"/>
      </p:ext>
    </p:extLst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2344070"/>
      </p:ext>
    </p:extLst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4464993"/>
      </p:ext>
    </p:extLst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95814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803583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9205530"/>
      </p:ext>
    </p:extLst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774983"/>
      </p:ext>
    </p:extLst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2200991"/>
      </p:ext>
    </p:extLst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052083"/>
      </p:ext>
    </p:extLst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1031808"/>
      </p:ext>
    </p:extLst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278676"/>
      </p:ext>
    </p:extLst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1000339"/>
      </p:ext>
    </p:extLst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1335668"/>
      </p:ext>
    </p:extLst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78892"/>
      </p:ext>
    </p:extLst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28371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747682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0477934"/>
      </p:ext>
    </p:extLst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5252043"/>
      </p:ext>
    </p:extLst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244656"/>
      </p:ext>
    </p:extLst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397561"/>
      </p:ext>
    </p:extLst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931882"/>
      </p:ext>
    </p:extLst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984453"/>
      </p:ext>
    </p:extLst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867780"/>
      </p:ext>
    </p:extLst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2317897"/>
      </p:ext>
    </p:extLst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3532628"/>
      </p:ext>
    </p:extLst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560559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8664395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6285267"/>
      </p:ext>
    </p:extLst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9702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3779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01120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7755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727259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011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53770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143770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928054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69279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20699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092831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28731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30746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127900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1603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980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33882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25035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11593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0111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490063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296405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666015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263585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20587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230122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314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66297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656115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67307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8521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693255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962432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05282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81713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11360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57419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5678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858356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69372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718730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26617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12281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725675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08933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289330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4976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658898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120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15431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388986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19419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749150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928908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835881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797319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803685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66871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048561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2468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810657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09355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735176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05850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143632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27156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7025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447476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825520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979055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0680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68.xml"/><Relationship Id="rId7" Type="http://schemas.openxmlformats.org/officeDocument/2006/relationships/slideLayout" Target="../slideLayouts/slideLayout172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67.xml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0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5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90.xml"/><Relationship Id="rId7" Type="http://schemas.openxmlformats.org/officeDocument/2006/relationships/slideLayout" Target="../slideLayouts/slideLayout194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89.xml"/><Relationship Id="rId1" Type="http://schemas.openxmlformats.org/officeDocument/2006/relationships/slideLayout" Target="../slideLayouts/slideLayout188.xml"/><Relationship Id="rId6" Type="http://schemas.openxmlformats.org/officeDocument/2006/relationships/slideLayout" Target="../slideLayouts/slideLayout193.xml"/><Relationship Id="rId11" Type="http://schemas.openxmlformats.org/officeDocument/2006/relationships/slideLayout" Target="../slideLayouts/slideLayout198.xml"/><Relationship Id="rId5" Type="http://schemas.openxmlformats.org/officeDocument/2006/relationships/slideLayout" Target="../slideLayouts/slideLayout192.xml"/><Relationship Id="rId10" Type="http://schemas.openxmlformats.org/officeDocument/2006/relationships/slideLayout" Target="../slideLayouts/slideLayout197.xml"/><Relationship Id="rId4" Type="http://schemas.openxmlformats.org/officeDocument/2006/relationships/slideLayout" Target="../slideLayouts/slideLayout191.xml"/><Relationship Id="rId9" Type="http://schemas.openxmlformats.org/officeDocument/2006/relationships/slideLayout" Target="../slideLayouts/slideLayout196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6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01.xml"/><Relationship Id="rId7" Type="http://schemas.openxmlformats.org/officeDocument/2006/relationships/slideLayout" Target="../slideLayouts/slideLayout205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200.xml"/><Relationship Id="rId1" Type="http://schemas.openxmlformats.org/officeDocument/2006/relationships/slideLayout" Target="../slideLayouts/slideLayout199.xml"/><Relationship Id="rId6" Type="http://schemas.openxmlformats.org/officeDocument/2006/relationships/slideLayout" Target="../slideLayouts/slideLayout204.xml"/><Relationship Id="rId11" Type="http://schemas.openxmlformats.org/officeDocument/2006/relationships/slideLayout" Target="../slideLayouts/slideLayout209.xml"/><Relationship Id="rId5" Type="http://schemas.openxmlformats.org/officeDocument/2006/relationships/slideLayout" Target="../slideLayouts/slideLayout203.xml"/><Relationship Id="rId10" Type="http://schemas.openxmlformats.org/officeDocument/2006/relationships/slideLayout" Target="../slideLayouts/slideLayout208.xml"/><Relationship Id="rId4" Type="http://schemas.openxmlformats.org/officeDocument/2006/relationships/slideLayout" Target="../slideLayouts/slideLayout202.xml"/><Relationship Id="rId9" Type="http://schemas.openxmlformats.org/officeDocument/2006/relationships/slideLayout" Target="../slideLayouts/slideLayout20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7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12.xml"/><Relationship Id="rId7" Type="http://schemas.openxmlformats.org/officeDocument/2006/relationships/slideLayout" Target="../slideLayouts/slideLayout216.xml"/><Relationship Id="rId12" Type="http://schemas.openxmlformats.org/officeDocument/2006/relationships/theme" Target="../theme/theme20.xml"/><Relationship Id="rId2" Type="http://schemas.openxmlformats.org/officeDocument/2006/relationships/slideLayout" Target="../slideLayouts/slideLayout211.xml"/><Relationship Id="rId1" Type="http://schemas.openxmlformats.org/officeDocument/2006/relationships/slideLayout" Target="../slideLayouts/slideLayout210.xml"/><Relationship Id="rId6" Type="http://schemas.openxmlformats.org/officeDocument/2006/relationships/slideLayout" Target="../slideLayouts/slideLayout215.xml"/><Relationship Id="rId11" Type="http://schemas.openxmlformats.org/officeDocument/2006/relationships/slideLayout" Target="../slideLayouts/slideLayout220.xml"/><Relationship Id="rId5" Type="http://schemas.openxmlformats.org/officeDocument/2006/relationships/slideLayout" Target="../slideLayouts/slideLayout214.xml"/><Relationship Id="rId10" Type="http://schemas.openxmlformats.org/officeDocument/2006/relationships/slideLayout" Target="../slideLayouts/slideLayout219.xml"/><Relationship Id="rId4" Type="http://schemas.openxmlformats.org/officeDocument/2006/relationships/slideLayout" Target="../slideLayouts/slideLayout213.xml"/><Relationship Id="rId9" Type="http://schemas.openxmlformats.org/officeDocument/2006/relationships/slideLayout" Target="../slideLayouts/slideLayout218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23.xml"/><Relationship Id="rId7" Type="http://schemas.openxmlformats.org/officeDocument/2006/relationships/slideLayout" Target="../slideLayouts/slideLayout227.xml"/><Relationship Id="rId12" Type="http://schemas.openxmlformats.org/officeDocument/2006/relationships/theme" Target="../theme/theme21.xml"/><Relationship Id="rId2" Type="http://schemas.openxmlformats.org/officeDocument/2006/relationships/slideLayout" Target="../slideLayouts/slideLayout222.xml"/><Relationship Id="rId1" Type="http://schemas.openxmlformats.org/officeDocument/2006/relationships/slideLayout" Target="../slideLayouts/slideLayout221.xml"/><Relationship Id="rId6" Type="http://schemas.openxmlformats.org/officeDocument/2006/relationships/slideLayout" Target="../slideLayouts/slideLayout226.xml"/><Relationship Id="rId11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225.xml"/><Relationship Id="rId10" Type="http://schemas.openxmlformats.org/officeDocument/2006/relationships/slideLayout" Target="../slideLayouts/slideLayout230.xml"/><Relationship Id="rId4" Type="http://schemas.openxmlformats.org/officeDocument/2006/relationships/slideLayout" Target="../slideLayouts/slideLayout224.xml"/><Relationship Id="rId9" Type="http://schemas.openxmlformats.org/officeDocument/2006/relationships/slideLayout" Target="../slideLayouts/slideLayout229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34.xml"/><Relationship Id="rId7" Type="http://schemas.openxmlformats.org/officeDocument/2006/relationships/slideLayout" Target="../slideLayouts/slideLayout238.xml"/><Relationship Id="rId12" Type="http://schemas.openxmlformats.org/officeDocument/2006/relationships/theme" Target="../theme/theme22.xml"/><Relationship Id="rId2" Type="http://schemas.openxmlformats.org/officeDocument/2006/relationships/slideLayout" Target="../slideLayouts/slideLayout233.xml"/><Relationship Id="rId1" Type="http://schemas.openxmlformats.org/officeDocument/2006/relationships/slideLayout" Target="../slideLayouts/slideLayout232.xml"/><Relationship Id="rId6" Type="http://schemas.openxmlformats.org/officeDocument/2006/relationships/slideLayout" Target="../slideLayouts/slideLayout237.xml"/><Relationship Id="rId11" Type="http://schemas.openxmlformats.org/officeDocument/2006/relationships/slideLayout" Target="../slideLayouts/slideLayout242.xml"/><Relationship Id="rId5" Type="http://schemas.openxmlformats.org/officeDocument/2006/relationships/slideLayout" Target="../slideLayouts/slideLayout236.xml"/><Relationship Id="rId10" Type="http://schemas.openxmlformats.org/officeDocument/2006/relationships/slideLayout" Target="../slideLayouts/slideLayout241.xml"/><Relationship Id="rId4" Type="http://schemas.openxmlformats.org/officeDocument/2006/relationships/slideLayout" Target="../slideLayouts/slideLayout235.xml"/><Relationship Id="rId9" Type="http://schemas.openxmlformats.org/officeDocument/2006/relationships/slideLayout" Target="../slideLayouts/slideLayout240.xml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45.xml"/><Relationship Id="rId7" Type="http://schemas.openxmlformats.org/officeDocument/2006/relationships/slideLayout" Target="../slideLayouts/slideLayout249.xml"/><Relationship Id="rId12" Type="http://schemas.openxmlformats.org/officeDocument/2006/relationships/theme" Target="../theme/theme23.xml"/><Relationship Id="rId2" Type="http://schemas.openxmlformats.org/officeDocument/2006/relationships/slideLayout" Target="../slideLayouts/slideLayout244.xml"/><Relationship Id="rId1" Type="http://schemas.openxmlformats.org/officeDocument/2006/relationships/slideLayout" Target="../slideLayouts/slideLayout243.xml"/><Relationship Id="rId6" Type="http://schemas.openxmlformats.org/officeDocument/2006/relationships/slideLayout" Target="../slideLayouts/slideLayout248.xml"/><Relationship Id="rId11" Type="http://schemas.openxmlformats.org/officeDocument/2006/relationships/slideLayout" Target="../slideLayouts/slideLayout253.xml"/><Relationship Id="rId5" Type="http://schemas.openxmlformats.org/officeDocument/2006/relationships/slideLayout" Target="../slideLayouts/slideLayout247.xml"/><Relationship Id="rId10" Type="http://schemas.openxmlformats.org/officeDocument/2006/relationships/slideLayout" Target="../slideLayouts/slideLayout252.xml"/><Relationship Id="rId4" Type="http://schemas.openxmlformats.org/officeDocument/2006/relationships/slideLayout" Target="../slideLayouts/slideLayout246.xml"/><Relationship Id="rId9" Type="http://schemas.openxmlformats.org/officeDocument/2006/relationships/slideLayout" Target="../slideLayouts/slideLayout251.xml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1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6.xml"/><Relationship Id="rId7" Type="http://schemas.openxmlformats.org/officeDocument/2006/relationships/slideLayout" Target="../slideLayouts/slideLayout260.xml"/><Relationship Id="rId12" Type="http://schemas.openxmlformats.org/officeDocument/2006/relationships/theme" Target="../theme/theme24.xml"/><Relationship Id="rId2" Type="http://schemas.openxmlformats.org/officeDocument/2006/relationships/slideLayout" Target="../slideLayouts/slideLayout255.xml"/><Relationship Id="rId1" Type="http://schemas.openxmlformats.org/officeDocument/2006/relationships/slideLayout" Target="../slideLayouts/slideLayout254.xml"/><Relationship Id="rId6" Type="http://schemas.openxmlformats.org/officeDocument/2006/relationships/slideLayout" Target="../slideLayouts/slideLayout259.xml"/><Relationship Id="rId11" Type="http://schemas.openxmlformats.org/officeDocument/2006/relationships/slideLayout" Target="../slideLayouts/slideLayout264.xml"/><Relationship Id="rId5" Type="http://schemas.openxmlformats.org/officeDocument/2006/relationships/slideLayout" Target="../slideLayouts/slideLayout258.xml"/><Relationship Id="rId10" Type="http://schemas.openxmlformats.org/officeDocument/2006/relationships/slideLayout" Target="../slideLayouts/slideLayout263.xml"/><Relationship Id="rId4" Type="http://schemas.openxmlformats.org/officeDocument/2006/relationships/slideLayout" Target="../slideLayouts/slideLayout257.xml"/><Relationship Id="rId9" Type="http://schemas.openxmlformats.org/officeDocument/2006/relationships/slideLayout" Target="../slideLayouts/slideLayout262.xml"/></Relationships>
</file>

<file path=ppt/slideMasters/_rels/slideMaster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2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67.xml"/><Relationship Id="rId7" Type="http://schemas.openxmlformats.org/officeDocument/2006/relationships/slideLayout" Target="../slideLayouts/slideLayout271.xml"/><Relationship Id="rId12" Type="http://schemas.openxmlformats.org/officeDocument/2006/relationships/theme" Target="../theme/theme25.xml"/><Relationship Id="rId2" Type="http://schemas.openxmlformats.org/officeDocument/2006/relationships/slideLayout" Target="../slideLayouts/slideLayout266.xml"/><Relationship Id="rId1" Type="http://schemas.openxmlformats.org/officeDocument/2006/relationships/slideLayout" Target="../slideLayouts/slideLayout265.xml"/><Relationship Id="rId6" Type="http://schemas.openxmlformats.org/officeDocument/2006/relationships/slideLayout" Target="../slideLayouts/slideLayout270.xml"/><Relationship Id="rId11" Type="http://schemas.openxmlformats.org/officeDocument/2006/relationships/slideLayout" Target="../slideLayouts/slideLayout275.xml"/><Relationship Id="rId5" Type="http://schemas.openxmlformats.org/officeDocument/2006/relationships/slideLayout" Target="../slideLayouts/slideLayout269.xml"/><Relationship Id="rId10" Type="http://schemas.openxmlformats.org/officeDocument/2006/relationships/slideLayout" Target="../slideLayouts/slideLayout274.xml"/><Relationship Id="rId4" Type="http://schemas.openxmlformats.org/officeDocument/2006/relationships/slideLayout" Target="../slideLayouts/slideLayout268.xml"/><Relationship Id="rId9" Type="http://schemas.openxmlformats.org/officeDocument/2006/relationships/slideLayout" Target="../slideLayouts/slideLayout273.xml"/></Relationships>
</file>

<file path=ppt/slideMasters/_rels/slideMaster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3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78.xml"/><Relationship Id="rId7" Type="http://schemas.openxmlformats.org/officeDocument/2006/relationships/slideLayout" Target="../slideLayouts/slideLayout282.xml"/><Relationship Id="rId12" Type="http://schemas.openxmlformats.org/officeDocument/2006/relationships/theme" Target="../theme/theme26.xml"/><Relationship Id="rId2" Type="http://schemas.openxmlformats.org/officeDocument/2006/relationships/slideLayout" Target="../slideLayouts/slideLayout277.xml"/><Relationship Id="rId1" Type="http://schemas.openxmlformats.org/officeDocument/2006/relationships/slideLayout" Target="../slideLayouts/slideLayout276.xml"/><Relationship Id="rId6" Type="http://schemas.openxmlformats.org/officeDocument/2006/relationships/slideLayout" Target="../slideLayouts/slideLayout281.xml"/><Relationship Id="rId11" Type="http://schemas.openxmlformats.org/officeDocument/2006/relationships/slideLayout" Target="../slideLayouts/slideLayout286.xml"/><Relationship Id="rId5" Type="http://schemas.openxmlformats.org/officeDocument/2006/relationships/slideLayout" Target="../slideLayouts/slideLayout280.xml"/><Relationship Id="rId10" Type="http://schemas.openxmlformats.org/officeDocument/2006/relationships/slideLayout" Target="../slideLayouts/slideLayout285.xml"/><Relationship Id="rId4" Type="http://schemas.openxmlformats.org/officeDocument/2006/relationships/slideLayout" Target="../slideLayouts/slideLayout279.xml"/><Relationship Id="rId9" Type="http://schemas.openxmlformats.org/officeDocument/2006/relationships/slideLayout" Target="../slideLayouts/slideLayout284.xml"/></Relationships>
</file>

<file path=ppt/slideMasters/_rels/slideMaster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4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89.xml"/><Relationship Id="rId7" Type="http://schemas.openxmlformats.org/officeDocument/2006/relationships/slideLayout" Target="../slideLayouts/slideLayout293.xml"/><Relationship Id="rId12" Type="http://schemas.openxmlformats.org/officeDocument/2006/relationships/theme" Target="../theme/theme27.xml"/><Relationship Id="rId2" Type="http://schemas.openxmlformats.org/officeDocument/2006/relationships/slideLayout" Target="../slideLayouts/slideLayout288.xml"/><Relationship Id="rId1" Type="http://schemas.openxmlformats.org/officeDocument/2006/relationships/slideLayout" Target="../slideLayouts/slideLayout287.xml"/><Relationship Id="rId6" Type="http://schemas.openxmlformats.org/officeDocument/2006/relationships/slideLayout" Target="../slideLayouts/slideLayout292.xml"/><Relationship Id="rId11" Type="http://schemas.openxmlformats.org/officeDocument/2006/relationships/slideLayout" Target="../slideLayouts/slideLayout297.xml"/><Relationship Id="rId5" Type="http://schemas.openxmlformats.org/officeDocument/2006/relationships/slideLayout" Target="../slideLayouts/slideLayout291.xml"/><Relationship Id="rId10" Type="http://schemas.openxmlformats.org/officeDocument/2006/relationships/slideLayout" Target="../slideLayouts/slideLayout296.xml"/><Relationship Id="rId4" Type="http://schemas.openxmlformats.org/officeDocument/2006/relationships/slideLayout" Target="../slideLayouts/slideLayout290.xml"/><Relationship Id="rId9" Type="http://schemas.openxmlformats.org/officeDocument/2006/relationships/slideLayout" Target="../slideLayouts/slideLayout295.xml"/></Relationships>
</file>

<file path=ppt/slideMasters/_rels/slideMaster2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5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00.xml"/><Relationship Id="rId7" Type="http://schemas.openxmlformats.org/officeDocument/2006/relationships/slideLayout" Target="../slideLayouts/slideLayout304.xml"/><Relationship Id="rId12" Type="http://schemas.openxmlformats.org/officeDocument/2006/relationships/theme" Target="../theme/theme28.xml"/><Relationship Id="rId2" Type="http://schemas.openxmlformats.org/officeDocument/2006/relationships/slideLayout" Target="../slideLayouts/slideLayout299.xml"/><Relationship Id="rId1" Type="http://schemas.openxmlformats.org/officeDocument/2006/relationships/slideLayout" Target="../slideLayouts/slideLayout298.xml"/><Relationship Id="rId6" Type="http://schemas.openxmlformats.org/officeDocument/2006/relationships/slideLayout" Target="../slideLayouts/slideLayout303.xml"/><Relationship Id="rId11" Type="http://schemas.openxmlformats.org/officeDocument/2006/relationships/slideLayout" Target="../slideLayouts/slideLayout308.xml"/><Relationship Id="rId5" Type="http://schemas.openxmlformats.org/officeDocument/2006/relationships/slideLayout" Target="../slideLayouts/slideLayout302.xml"/><Relationship Id="rId10" Type="http://schemas.openxmlformats.org/officeDocument/2006/relationships/slideLayout" Target="../slideLayouts/slideLayout307.xml"/><Relationship Id="rId4" Type="http://schemas.openxmlformats.org/officeDocument/2006/relationships/slideLayout" Target="../slideLayouts/slideLayout301.xml"/><Relationship Id="rId9" Type="http://schemas.openxmlformats.org/officeDocument/2006/relationships/slideLayout" Target="../slideLayouts/slideLayout306.xml"/></Relationships>
</file>

<file path=ppt/slideMasters/_rels/slideMaster2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6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11.xml"/><Relationship Id="rId7" Type="http://schemas.openxmlformats.org/officeDocument/2006/relationships/slideLayout" Target="../slideLayouts/slideLayout315.xml"/><Relationship Id="rId12" Type="http://schemas.openxmlformats.org/officeDocument/2006/relationships/theme" Target="../theme/theme29.xml"/><Relationship Id="rId2" Type="http://schemas.openxmlformats.org/officeDocument/2006/relationships/slideLayout" Target="../slideLayouts/slideLayout310.xml"/><Relationship Id="rId1" Type="http://schemas.openxmlformats.org/officeDocument/2006/relationships/slideLayout" Target="../slideLayouts/slideLayout309.xml"/><Relationship Id="rId6" Type="http://schemas.openxmlformats.org/officeDocument/2006/relationships/slideLayout" Target="../slideLayouts/slideLayout314.xml"/><Relationship Id="rId11" Type="http://schemas.openxmlformats.org/officeDocument/2006/relationships/slideLayout" Target="../slideLayouts/slideLayout319.xml"/><Relationship Id="rId5" Type="http://schemas.openxmlformats.org/officeDocument/2006/relationships/slideLayout" Target="../slideLayouts/slideLayout313.xml"/><Relationship Id="rId10" Type="http://schemas.openxmlformats.org/officeDocument/2006/relationships/slideLayout" Target="../slideLayouts/slideLayout318.xml"/><Relationship Id="rId4" Type="http://schemas.openxmlformats.org/officeDocument/2006/relationships/slideLayout" Target="../slideLayouts/slideLayout312.xml"/><Relationship Id="rId9" Type="http://schemas.openxmlformats.org/officeDocument/2006/relationships/slideLayout" Target="../slideLayouts/slideLayout3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3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7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22.xml"/><Relationship Id="rId7" Type="http://schemas.openxmlformats.org/officeDocument/2006/relationships/slideLayout" Target="../slideLayouts/slideLayout326.xml"/><Relationship Id="rId12" Type="http://schemas.openxmlformats.org/officeDocument/2006/relationships/theme" Target="../theme/theme30.xml"/><Relationship Id="rId2" Type="http://schemas.openxmlformats.org/officeDocument/2006/relationships/slideLayout" Target="../slideLayouts/slideLayout321.xml"/><Relationship Id="rId1" Type="http://schemas.openxmlformats.org/officeDocument/2006/relationships/slideLayout" Target="../slideLayouts/slideLayout320.xml"/><Relationship Id="rId6" Type="http://schemas.openxmlformats.org/officeDocument/2006/relationships/slideLayout" Target="../slideLayouts/slideLayout325.xml"/><Relationship Id="rId11" Type="http://schemas.openxmlformats.org/officeDocument/2006/relationships/slideLayout" Target="../slideLayouts/slideLayout330.xml"/><Relationship Id="rId5" Type="http://schemas.openxmlformats.org/officeDocument/2006/relationships/slideLayout" Target="../slideLayouts/slideLayout324.xml"/><Relationship Id="rId10" Type="http://schemas.openxmlformats.org/officeDocument/2006/relationships/slideLayout" Target="../slideLayouts/slideLayout329.xml"/><Relationship Id="rId4" Type="http://schemas.openxmlformats.org/officeDocument/2006/relationships/slideLayout" Target="../slideLayouts/slideLayout323.xml"/><Relationship Id="rId9" Type="http://schemas.openxmlformats.org/officeDocument/2006/relationships/slideLayout" Target="../slideLayouts/slideLayout328.xml"/></Relationships>
</file>

<file path=ppt/slideMasters/_rels/slideMaster3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33.xml"/><Relationship Id="rId7" Type="http://schemas.openxmlformats.org/officeDocument/2006/relationships/slideLayout" Target="../slideLayouts/slideLayout337.xml"/><Relationship Id="rId12" Type="http://schemas.openxmlformats.org/officeDocument/2006/relationships/theme" Target="../theme/theme31.xml"/><Relationship Id="rId2" Type="http://schemas.openxmlformats.org/officeDocument/2006/relationships/slideLayout" Target="../slideLayouts/slideLayout332.xml"/><Relationship Id="rId1" Type="http://schemas.openxmlformats.org/officeDocument/2006/relationships/slideLayout" Target="../slideLayouts/slideLayout331.xml"/><Relationship Id="rId6" Type="http://schemas.openxmlformats.org/officeDocument/2006/relationships/slideLayout" Target="../slideLayouts/slideLayout336.xml"/><Relationship Id="rId11" Type="http://schemas.openxmlformats.org/officeDocument/2006/relationships/slideLayout" Target="../slideLayouts/slideLayout341.xml"/><Relationship Id="rId5" Type="http://schemas.openxmlformats.org/officeDocument/2006/relationships/slideLayout" Target="../slideLayouts/slideLayout335.xml"/><Relationship Id="rId10" Type="http://schemas.openxmlformats.org/officeDocument/2006/relationships/slideLayout" Target="../slideLayouts/slideLayout340.xml"/><Relationship Id="rId4" Type="http://schemas.openxmlformats.org/officeDocument/2006/relationships/slideLayout" Target="../slideLayouts/slideLayout334.xml"/><Relationship Id="rId9" Type="http://schemas.openxmlformats.org/officeDocument/2006/relationships/slideLayout" Target="../slideLayouts/slideLayout33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6341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8423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6044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575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0874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1079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1314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443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0326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7313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6758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2091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438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2780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148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316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369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7098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5592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0014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0632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4021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0152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180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8517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  <p:sldLayoutId id="2147484025" r:id="rId5"/>
    <p:sldLayoutId id="2147484026" r:id="rId6"/>
    <p:sldLayoutId id="2147484027" r:id="rId7"/>
    <p:sldLayoutId id="2147484028" r:id="rId8"/>
    <p:sldLayoutId id="2147484029" r:id="rId9"/>
    <p:sldLayoutId id="2147484030" r:id="rId10"/>
    <p:sldLayoutId id="21474840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3575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4508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882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3477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362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11.04.2018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2345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7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9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0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2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4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6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7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8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98.xml"/><Relationship Id="rId4" Type="http://schemas.openxmlformats.org/officeDocument/2006/relationships/image" Target="../media/image28.e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32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548680"/>
            <a:ext cx="7628384" cy="576064"/>
          </a:xfrm>
        </p:spPr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r>
              <a:rPr lang="ru-RU" sz="3600" b="1" dirty="0">
                <a:latin typeface="Times New Roman" pitchFamily="18" charset="0"/>
                <a:ea typeface="+mn-ea"/>
                <a:cs typeface="Times New Roman" pitchFamily="18" charset="0"/>
              </a:rPr>
              <a:t>Тема урока: «Воды суши: реки и озера»</a:t>
            </a:r>
            <a:r>
              <a:rPr lang="ru-RU" sz="2000" dirty="0">
                <a:ea typeface="+mn-ea"/>
                <a:cs typeface="+mn-cs"/>
              </a:rPr>
              <a:t/>
            </a:r>
            <a:br>
              <a:rPr lang="ru-RU" sz="2000" dirty="0">
                <a:ea typeface="+mn-ea"/>
                <a:cs typeface="+mn-cs"/>
              </a:rPr>
            </a:b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772816"/>
            <a:ext cx="6400800" cy="4464495"/>
          </a:xfrm>
        </p:spPr>
        <p:txBody>
          <a:bodyPr>
            <a:normAutofit fontScale="92500" lnSpcReduction="10000"/>
          </a:bodyPr>
          <a:lstStyle/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r>
              <a:rPr lang="ru-RU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Габибуллаева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П.У., учитель МКОУ «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Сергокалинская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СОШ№1»</a:t>
            </a:r>
          </a:p>
          <a:p>
            <a: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 г.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021" y="1340768"/>
            <a:ext cx="3938587" cy="338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542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980728"/>
            <a:ext cx="7632848" cy="4896544"/>
          </a:xfrm>
        </p:spPr>
        <p:txBody>
          <a:bodyPr>
            <a:normAutofit/>
          </a:bodyPr>
          <a:lstStyle/>
          <a:p>
            <a:pPr marL="274320" lvl="0" indent="-274320" algn="l">
              <a:buClr>
                <a:srgbClr val="31B6FD"/>
              </a:buClr>
              <a:buFont typeface="Symbol" pitchFamily="18" charset="2"/>
              <a:buChar char=""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Река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это водный поток, протекающий в углублении земной поверхности;</a:t>
            </a:r>
          </a:p>
          <a:p>
            <a:pPr marL="274320" lvl="0" indent="-274320" algn="l">
              <a:buClr>
                <a:srgbClr val="31B6FD"/>
              </a:buClr>
              <a:buFont typeface="Symbol" pitchFamily="18" charset="2"/>
              <a:buChar char=""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Речная </a:t>
            </a: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долина </a:t>
            </a: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углубление в рельефе, которое  занимает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река</a:t>
            </a: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32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lvl="0" indent="-274320" algn="l">
              <a:buClr>
                <a:srgbClr val="31B6FD"/>
              </a:buClr>
              <a:buFont typeface="Symbol" pitchFamily="18" charset="2"/>
              <a:buChar char=""/>
            </a:pP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Пойма</a:t>
            </a: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часть речной долины, затапливаемая во время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половодья;</a:t>
            </a:r>
          </a:p>
          <a:p>
            <a:pPr marL="274320" lvl="0" indent="-274320" algn="l">
              <a:buClr>
                <a:srgbClr val="31B6FD"/>
              </a:buClr>
              <a:buFont typeface="Symbol" pitchFamily="18" charset="2"/>
              <a:buChar char=""/>
            </a:pP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Русло</a:t>
            </a: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— это углубление, по которому вода течет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постоянно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lvl="0" indent="-274320" algn="l">
              <a:buClr>
                <a:srgbClr val="31B6FD"/>
              </a:buClr>
              <a:buFont typeface="Symbol" pitchFamily="18" charset="2"/>
              <a:buChar char=""/>
            </a:pPr>
            <a:endParaRPr lang="ru-RU" sz="2200" b="1" dirty="0">
              <a:solidFill>
                <a:srgbClr val="073E87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3148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/>
          <a:srcRect l="13621" t="26511" r="62340" b="41848"/>
          <a:stretch/>
        </p:blipFill>
        <p:spPr bwMode="auto">
          <a:xfrm>
            <a:off x="467545" y="548680"/>
            <a:ext cx="8064896" cy="57606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98995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/>
          <a:srcRect l="26603" t="11402" r="15224" b="11631"/>
          <a:stretch/>
        </p:blipFill>
        <p:spPr bwMode="auto">
          <a:xfrm>
            <a:off x="971600" y="836712"/>
            <a:ext cx="6984776" cy="532859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46548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620688"/>
            <a:ext cx="6400800" cy="4408513"/>
          </a:xfrm>
        </p:spPr>
        <p:txBody>
          <a:bodyPr>
            <a:normAutofit lnSpcReduction="10000"/>
          </a:bodyPr>
          <a:lstStyle/>
          <a:p>
            <a:pPr marL="274320" lvl="0" indent="-274320" algn="l">
              <a:buClr>
                <a:srgbClr val="31B6FD"/>
              </a:buClr>
              <a:buFont typeface="Symbol" pitchFamily="18" charset="2"/>
              <a:buChar char=""/>
            </a:pP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Исток </a:t>
            </a:r>
            <a:r>
              <a:rPr lang="ru-RU" sz="40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4000" b="1" dirty="0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это место, где начинается река.</a:t>
            </a:r>
          </a:p>
          <a:p>
            <a:pPr marL="274320" lvl="0" indent="-274320" algn="l">
              <a:buClr>
                <a:srgbClr val="31B6FD"/>
              </a:buClr>
              <a:buFont typeface="Symbol" pitchFamily="18" charset="2"/>
              <a:buChar char=""/>
            </a:pP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Устье </a:t>
            </a:r>
            <a:r>
              <a:rPr lang="ru-RU" sz="4000" b="1" dirty="0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40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это место, где река заканчивается.</a:t>
            </a:r>
          </a:p>
          <a:p>
            <a:pPr marL="274320" lvl="0" indent="-274320" algn="l">
              <a:buClr>
                <a:srgbClr val="31B6FD"/>
              </a:buClr>
              <a:buFont typeface="Symbol" pitchFamily="18" charset="2"/>
              <a:buChar char=""/>
            </a:pP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Приток </a:t>
            </a:r>
            <a:r>
              <a:rPr lang="ru-RU" sz="4000" b="1" dirty="0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- река, впадающая в другую реку.</a:t>
            </a:r>
            <a:endParaRPr lang="ru-RU" sz="4000" b="1" dirty="0">
              <a:solidFill>
                <a:srgbClr val="073E87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5252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432048"/>
          </a:xfrm>
        </p:spPr>
        <p:txBody>
          <a:bodyPr>
            <a:no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Бассейн реки Волга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196752"/>
            <a:ext cx="8280920" cy="5400600"/>
          </a:xfrm>
        </p:spPr>
        <p:txBody>
          <a:bodyPr>
            <a:normAutofit fontScale="85000" lnSpcReduction="20000"/>
          </a:bodyPr>
          <a:lstStyle/>
          <a:p>
            <a:endParaRPr lang="ru-RU" sz="1400" dirty="0" smtClean="0">
              <a:solidFill>
                <a:srgbClr val="333333"/>
              </a:solidFill>
              <a:latin typeface="Times New Roman"/>
              <a:ea typeface="Times New Roman"/>
            </a:endParaRPr>
          </a:p>
          <a:p>
            <a:endParaRPr lang="ru-RU" sz="1400" dirty="0">
              <a:solidFill>
                <a:srgbClr val="333333"/>
              </a:solidFill>
              <a:latin typeface="Times New Roman"/>
              <a:ea typeface="Times New Roman"/>
            </a:endParaRPr>
          </a:p>
          <a:p>
            <a:endParaRPr lang="ru-RU" sz="1400" dirty="0" smtClean="0">
              <a:solidFill>
                <a:srgbClr val="333333"/>
              </a:solidFill>
              <a:latin typeface="Times New Roman"/>
              <a:ea typeface="Times New Roman"/>
            </a:endParaRPr>
          </a:p>
          <a:p>
            <a:endParaRPr lang="ru-RU" sz="1400" dirty="0">
              <a:solidFill>
                <a:srgbClr val="333333"/>
              </a:solidFill>
              <a:latin typeface="Times New Roman"/>
              <a:ea typeface="Times New Roman"/>
            </a:endParaRPr>
          </a:p>
          <a:p>
            <a:endParaRPr lang="ru-RU" sz="1400" dirty="0" smtClean="0">
              <a:solidFill>
                <a:srgbClr val="333333"/>
              </a:solidFill>
              <a:latin typeface="Times New Roman"/>
              <a:ea typeface="Times New Roman"/>
            </a:endParaRPr>
          </a:p>
          <a:p>
            <a:endParaRPr lang="ru-RU" sz="1400" dirty="0" smtClean="0">
              <a:solidFill>
                <a:srgbClr val="333333"/>
              </a:solidFill>
              <a:latin typeface="Times New Roman"/>
              <a:ea typeface="Times New Roman"/>
            </a:endParaRPr>
          </a:p>
          <a:p>
            <a:endParaRPr lang="ru-RU" sz="1400" dirty="0">
              <a:solidFill>
                <a:srgbClr val="333333"/>
              </a:solidFill>
              <a:latin typeface="Times New Roman"/>
              <a:ea typeface="Times New Roman"/>
            </a:endParaRPr>
          </a:p>
          <a:p>
            <a:endParaRPr lang="ru-RU" sz="1400" dirty="0" smtClean="0">
              <a:solidFill>
                <a:srgbClr val="333333"/>
              </a:solidFill>
              <a:latin typeface="Times New Roman"/>
              <a:ea typeface="Times New Roman"/>
            </a:endParaRPr>
          </a:p>
          <a:p>
            <a:endParaRPr lang="ru-RU" sz="1400" dirty="0">
              <a:solidFill>
                <a:srgbClr val="333333"/>
              </a:solidFill>
              <a:latin typeface="Times New Roman"/>
              <a:ea typeface="Times New Roman"/>
            </a:endParaRPr>
          </a:p>
          <a:p>
            <a:endParaRPr lang="ru-RU" sz="1400" dirty="0" smtClean="0">
              <a:solidFill>
                <a:srgbClr val="333333"/>
              </a:solidFill>
              <a:latin typeface="Times New Roman"/>
              <a:ea typeface="Times New Roman"/>
            </a:endParaRPr>
          </a:p>
          <a:p>
            <a:endParaRPr lang="ru-RU" sz="1400" dirty="0" smtClean="0">
              <a:solidFill>
                <a:srgbClr val="333333"/>
              </a:solidFill>
              <a:latin typeface="Times New Roman"/>
              <a:ea typeface="Times New Roman"/>
            </a:endParaRPr>
          </a:p>
          <a:p>
            <a:endParaRPr lang="ru-RU" sz="1400" dirty="0">
              <a:solidFill>
                <a:srgbClr val="333333"/>
              </a:solidFill>
              <a:latin typeface="Times New Roman"/>
              <a:ea typeface="Times New Roman"/>
            </a:endParaRPr>
          </a:p>
          <a:p>
            <a:endParaRPr lang="ru-RU" sz="1400" dirty="0" smtClean="0">
              <a:solidFill>
                <a:srgbClr val="333333"/>
              </a:solidFill>
              <a:latin typeface="Times New Roman"/>
              <a:ea typeface="Times New Roman"/>
            </a:endParaRPr>
          </a:p>
          <a:p>
            <a:endParaRPr lang="ru-RU" sz="1400" dirty="0">
              <a:solidFill>
                <a:srgbClr val="333333"/>
              </a:solidFill>
              <a:latin typeface="Times New Roman"/>
              <a:ea typeface="Times New Roman"/>
            </a:endParaRPr>
          </a:p>
          <a:p>
            <a:endParaRPr lang="ru-RU" sz="1400" dirty="0" smtClean="0">
              <a:solidFill>
                <a:srgbClr val="333333"/>
              </a:solidFill>
              <a:latin typeface="Times New Roman"/>
              <a:ea typeface="Times New Roman"/>
            </a:endParaRPr>
          </a:p>
          <a:p>
            <a:endParaRPr lang="ru-RU" sz="1400" dirty="0">
              <a:solidFill>
                <a:srgbClr val="333333"/>
              </a:solidFill>
              <a:latin typeface="Times New Roman"/>
              <a:ea typeface="Times New Roman"/>
            </a:endParaRPr>
          </a:p>
          <a:p>
            <a:endParaRPr lang="ru-RU" sz="1400" dirty="0" smtClean="0">
              <a:solidFill>
                <a:srgbClr val="333333"/>
              </a:solidFill>
              <a:latin typeface="Times New Roman"/>
              <a:ea typeface="Times New Roman"/>
            </a:endParaRPr>
          </a:p>
          <a:p>
            <a:endParaRPr lang="ru-RU" sz="1400" dirty="0">
              <a:solidFill>
                <a:srgbClr val="333333"/>
              </a:solidFill>
              <a:latin typeface="Times New Roman"/>
              <a:ea typeface="Times New Roman"/>
            </a:endParaRPr>
          </a:p>
          <a:p>
            <a:endParaRPr lang="ru-RU" sz="1400" dirty="0" smtClean="0">
              <a:solidFill>
                <a:srgbClr val="333333"/>
              </a:solidFill>
              <a:latin typeface="Times New Roman"/>
              <a:ea typeface="Times New Roman"/>
            </a:endParaRPr>
          </a:p>
          <a:p>
            <a:endParaRPr lang="ru-RU" sz="2800" b="1" dirty="0" smtClean="0">
              <a:solidFill>
                <a:srgbClr val="333333"/>
              </a:solidFill>
              <a:latin typeface="Times New Roman"/>
              <a:ea typeface="Times New Roman"/>
            </a:endParaRPr>
          </a:p>
          <a:p>
            <a:endParaRPr lang="ru-RU" sz="2800" b="1" dirty="0">
              <a:solidFill>
                <a:srgbClr val="333333"/>
              </a:solidFill>
              <a:latin typeface="Times New Roman"/>
              <a:ea typeface="Times New Roman"/>
            </a:endParaRPr>
          </a:p>
          <a:p>
            <a:endParaRPr lang="ru-RU" sz="2800" b="1" dirty="0" smtClean="0">
              <a:solidFill>
                <a:srgbClr val="333333"/>
              </a:solidFill>
              <a:latin typeface="Times New Roman"/>
              <a:ea typeface="Times New Roman"/>
            </a:endParaRPr>
          </a:p>
          <a:p>
            <a:r>
              <a:rPr lang="ru-RU" sz="2800" b="1" dirty="0" smtClean="0">
                <a:solidFill>
                  <a:srgbClr val="333333"/>
                </a:solidFill>
                <a:latin typeface="Times New Roman"/>
                <a:ea typeface="Times New Roman"/>
              </a:rPr>
              <a:t>А </a:t>
            </a:r>
            <a:r>
              <a:rPr lang="ru-RU" sz="2800" b="1" dirty="0">
                <a:solidFill>
                  <a:srgbClr val="333333"/>
                </a:solidFill>
                <a:latin typeface="Times New Roman"/>
                <a:ea typeface="Times New Roman"/>
              </a:rPr>
              <a:t>вся площадь суши, с которой река собирает воду, называется бассейном реки.</a:t>
            </a:r>
            <a:endParaRPr lang="ru-RU" sz="28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661" y="692696"/>
            <a:ext cx="6768752" cy="4968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3985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57606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Речная система и бассейн реки Амазонка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988840"/>
            <a:ext cx="8424936" cy="4176464"/>
          </a:xfrm>
        </p:spPr>
        <p:txBody>
          <a:bodyPr>
            <a:normAutofit fontScale="85000" lnSpcReduction="10000"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Речная система – </a:t>
            </a:r>
            <a:r>
              <a:rPr lang="ru-RU" sz="2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 река со всеми ее притоками</a:t>
            </a:r>
          </a:p>
          <a:p>
            <a:pPr marL="274320" lvl="0" indent="-274320" algn="l">
              <a:buClr>
                <a:srgbClr val="31B6FD"/>
              </a:buClr>
              <a:buFont typeface="Symbol" pitchFamily="18" charset="2"/>
              <a:buChar char=""/>
            </a:pPr>
            <a:r>
              <a:rPr lang="ru-RU" sz="2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Речной бассейн - </a:t>
            </a:r>
            <a:r>
              <a:rPr lang="ru-RU" sz="26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территория, с которой река собирает воду.</a:t>
            </a:r>
          </a:p>
          <a:p>
            <a:pPr marL="274320" lvl="0" indent="-274320" algn="l">
              <a:buClr>
                <a:srgbClr val="31B6FD"/>
              </a:buClr>
              <a:buFont typeface="Symbol" pitchFamily="18" charset="2"/>
              <a:buChar char=""/>
            </a:pPr>
            <a:r>
              <a:rPr lang="ru-RU" sz="26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Водораздел - </a:t>
            </a:r>
            <a:r>
              <a:rPr lang="ru-RU" sz="26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граница, разделяющая речные бассейны.</a:t>
            </a:r>
          </a:p>
          <a:p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16666" t="25940" r="65064" b="42703"/>
          <a:stretch/>
        </p:blipFill>
        <p:spPr bwMode="auto">
          <a:xfrm>
            <a:off x="2267744" y="980728"/>
            <a:ext cx="4176464" cy="338437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5199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/>
          <a:srcRect l="26763" t="17105" r="15224" b="6215"/>
          <a:stretch/>
        </p:blipFill>
        <p:spPr bwMode="auto">
          <a:xfrm>
            <a:off x="467544" y="332656"/>
            <a:ext cx="8064896" cy="583264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73749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0"/>
            <a:ext cx="7772400" cy="50405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Горные и равнинные реки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27043" t="16052" r="15918" b="17295"/>
          <a:stretch/>
        </p:blipFill>
        <p:spPr bwMode="auto">
          <a:xfrm>
            <a:off x="1002882" y="1412776"/>
            <a:ext cx="7200799" cy="429577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69909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00244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Реки: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676655" y="1772816"/>
            <a:ext cx="3822192" cy="4353664"/>
          </a:xfrm>
        </p:spPr>
        <p:txBody>
          <a:bodyPr>
            <a:normAutofit lnSpcReduction="10000"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Равнинные: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Спокойное течение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Широкая речная долина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Извилистое русло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Реки длинные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14"/>
          </p:nvPr>
        </p:nvSpPr>
        <p:spPr/>
        <p:txBody>
          <a:bodyPr>
            <a:normAutofit lnSpcReduction="10000"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    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горные: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бурное течение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узкое ущелье</a:t>
            </a:r>
          </a:p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русло прямое</a:t>
            </a:r>
          </a:p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реки короткие</a:t>
            </a:r>
          </a:p>
        </p:txBody>
      </p:sp>
      <p:pic>
        <p:nvPicPr>
          <p:cNvPr id="11" name="Рисунок 10"/>
          <p:cNvPicPr/>
          <p:nvPr/>
        </p:nvPicPr>
        <p:blipFill rotWithShape="1">
          <a:blip r:embed="rId2"/>
          <a:srcRect l="14263" t="25940" r="62660" b="42418"/>
          <a:stretch/>
        </p:blipFill>
        <p:spPr bwMode="auto">
          <a:xfrm>
            <a:off x="4932040" y="1354537"/>
            <a:ext cx="3168352" cy="240821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/>
          <p:cNvPicPr/>
          <p:nvPr/>
        </p:nvPicPr>
        <p:blipFill rotWithShape="1">
          <a:blip r:embed="rId3"/>
          <a:srcRect l="10577" t="25655" r="59295" b="42703"/>
          <a:stretch/>
        </p:blipFill>
        <p:spPr bwMode="auto">
          <a:xfrm>
            <a:off x="1043608" y="1354537"/>
            <a:ext cx="3312368" cy="240821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89201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Пороги и водопады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6" descr="вопо"/>
          <p:cNvPicPr>
            <a:picLocks noGrp="1"/>
          </p:cNvPicPr>
          <p:nvPr>
            <p:ph sz="quarter" idx="14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860032" y="2348880"/>
            <a:ext cx="3729732" cy="3744416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8" name="Объект 7"/>
          <p:cNvPicPr>
            <a:picLocks noGrp="1"/>
          </p:cNvPicPr>
          <p:nvPr>
            <p:ph sz="quarter" idx="13"/>
          </p:nvPr>
        </p:nvPicPr>
        <p:blipFill rotWithShape="1">
          <a:blip r:embed="rId3"/>
          <a:srcRect l="13462" t="25371" r="61699" b="42703"/>
          <a:stretch/>
        </p:blipFill>
        <p:spPr bwMode="auto">
          <a:xfrm>
            <a:off x="539552" y="2276872"/>
            <a:ext cx="4176463" cy="374441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115616" y="5733256"/>
            <a:ext cx="131491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Игуасу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1549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0"/>
            <a:ext cx="7772400" cy="1008112"/>
          </a:xfrm>
        </p:spPr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r>
              <a:rPr lang="ru-RU" sz="2000" b="1" dirty="0" smtClean="0">
                <a:solidFill>
                  <a:srgbClr val="000000"/>
                </a:solidFill>
                <a:latin typeface="Times New Roman"/>
                <a:ea typeface="Times New Roman"/>
                <a:cs typeface="+mn-cs"/>
              </a:rPr>
              <a:t/>
            </a:r>
            <a:br>
              <a:rPr lang="ru-RU" sz="2000" b="1" dirty="0" smtClean="0">
                <a:solidFill>
                  <a:srgbClr val="000000"/>
                </a:solidFill>
                <a:latin typeface="Times New Roman"/>
                <a:ea typeface="Times New Roman"/>
                <a:cs typeface="+mn-cs"/>
              </a:rPr>
            </a:b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  <a:cs typeface="+mn-cs"/>
              </a:rPr>
              <a:t/>
            </a:r>
            <a:b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  <a:cs typeface="+mn-cs"/>
              </a:rPr>
            </a:br>
            <a:r>
              <a:rPr lang="ru-RU" sz="2000" b="1" dirty="0" smtClean="0">
                <a:solidFill>
                  <a:srgbClr val="000000"/>
                </a:solidFill>
                <a:latin typeface="Times New Roman"/>
                <a:ea typeface="Times New Roman"/>
                <a:cs typeface="+mn-cs"/>
              </a:rPr>
              <a:t/>
            </a:r>
            <a:br>
              <a:rPr lang="ru-RU" sz="2000" b="1" dirty="0" smtClean="0">
                <a:solidFill>
                  <a:srgbClr val="000000"/>
                </a:solidFill>
                <a:latin typeface="Times New Roman"/>
                <a:ea typeface="Times New Roman"/>
                <a:cs typeface="+mn-cs"/>
              </a:rPr>
            </a:b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  <a:cs typeface="+mn-cs"/>
              </a:rPr>
              <a:t/>
            </a:r>
            <a:b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  <a:cs typeface="+mn-cs"/>
              </a:rPr>
            </a:br>
            <a:r>
              <a:rPr lang="ru-RU" sz="2000" b="1" dirty="0" smtClean="0">
                <a:solidFill>
                  <a:srgbClr val="000000"/>
                </a:solidFill>
                <a:latin typeface="Times New Roman"/>
                <a:ea typeface="Times New Roman"/>
                <a:cs typeface="+mn-cs"/>
              </a:rPr>
              <a:t/>
            </a:r>
            <a:br>
              <a:rPr lang="ru-RU" sz="2000" b="1" dirty="0" smtClean="0">
                <a:solidFill>
                  <a:srgbClr val="000000"/>
                </a:solidFill>
                <a:latin typeface="Times New Roman"/>
                <a:ea typeface="Times New Roman"/>
                <a:cs typeface="+mn-cs"/>
              </a:rPr>
            </a:br>
            <a:r>
              <a:rPr lang="ru-RU" sz="3100" b="1" dirty="0" smtClean="0">
                <a:solidFill>
                  <a:schemeClr val="bg1"/>
                </a:solidFill>
                <a:latin typeface="Times New Roman"/>
                <a:ea typeface="Times New Roman"/>
                <a:cs typeface="+mn-cs"/>
              </a:rPr>
              <a:t>Значение </a:t>
            </a:r>
            <a:r>
              <a:rPr lang="ru-RU" sz="3100" b="1" dirty="0">
                <a:solidFill>
                  <a:schemeClr val="bg1"/>
                </a:solidFill>
                <a:latin typeface="Times New Roman"/>
                <a:ea typeface="Times New Roman"/>
                <a:cs typeface="+mn-cs"/>
              </a:rPr>
              <a:t>воды в природе и жизни человека:</a:t>
            </a:r>
            <a:r>
              <a:rPr lang="ru-RU" sz="1800" dirty="0">
                <a:latin typeface="Times New Roman"/>
                <a:ea typeface="Times New Roman"/>
                <a:cs typeface="+mn-cs"/>
              </a:rPr>
              <a:t/>
            </a:r>
            <a:br>
              <a:rPr lang="ru-RU" sz="1800" dirty="0">
                <a:latin typeface="Times New Roman"/>
                <a:ea typeface="Times New Roman"/>
                <a:cs typeface="+mn-cs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628800"/>
            <a:ext cx="7848872" cy="4392488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 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/>
                <a:ea typeface="Times New Roman"/>
              </a:rPr>
              <a:t>   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Times New Roman"/>
              </a:rPr>
              <a:t>-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Times New Roman"/>
              </a:rPr>
              <a:t>Без воды не могут жить ни звери, ни птицы, ни человек;</a:t>
            </a:r>
            <a:endParaRPr lang="ru-RU" sz="1800" b="1" dirty="0">
              <a:solidFill>
                <a:schemeClr val="tx2">
                  <a:lumMod val="50000"/>
                </a:schemeClr>
              </a:solidFill>
              <a:latin typeface="Times New Roman"/>
              <a:ea typeface="Times New Roman"/>
            </a:endParaRPr>
          </a:p>
          <a:p>
            <a:pPr marL="228600">
              <a:spcAft>
                <a:spcPts val="0"/>
              </a:spcAft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/>
                <a:ea typeface="Times New Roman"/>
              </a:rPr>
              <a:t>-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Times New Roman"/>
              </a:rPr>
              <a:t>На реках строят ГЭС, вырабатывающие электрический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Times New Roman"/>
              </a:rPr>
              <a:t>ток;</a:t>
            </a:r>
            <a:endParaRPr lang="ru-RU" sz="1800" b="1" dirty="0">
              <a:solidFill>
                <a:schemeClr val="tx2">
                  <a:lumMod val="50000"/>
                </a:schemeClr>
              </a:solidFill>
              <a:latin typeface="Times New Roman"/>
              <a:ea typeface="Times New Roman"/>
            </a:endParaRPr>
          </a:p>
          <a:p>
            <a:pPr marL="228600">
              <a:spcAft>
                <a:spcPts val="0"/>
              </a:spcAft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/>
                <a:ea typeface="Times New Roman"/>
              </a:rPr>
              <a:t>-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Times New Roman"/>
              </a:rPr>
              <a:t>По воде ходят суда, транспортный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Times New Roman"/>
              </a:rPr>
              <a:t>путь;</a:t>
            </a:r>
            <a:endParaRPr lang="ru-RU" sz="1800" b="1" dirty="0">
              <a:solidFill>
                <a:schemeClr val="tx2">
                  <a:lumMod val="50000"/>
                </a:schemeClr>
              </a:solidFill>
              <a:latin typeface="Times New Roman"/>
              <a:ea typeface="Times New Roman"/>
            </a:endParaRPr>
          </a:p>
          <a:p>
            <a:pPr marL="228600">
              <a:spcAft>
                <a:spcPts val="0"/>
              </a:spcAft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/>
                <a:ea typeface="Times New Roman"/>
              </a:rPr>
              <a:t>-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Times New Roman"/>
              </a:rPr>
              <a:t> Вода используется в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Times New Roman"/>
              </a:rPr>
              <a:t>промышленности;</a:t>
            </a:r>
            <a:endParaRPr lang="ru-RU" sz="1800" b="1" dirty="0">
              <a:solidFill>
                <a:schemeClr val="tx2">
                  <a:lumMod val="50000"/>
                </a:schemeClr>
              </a:solidFill>
              <a:latin typeface="Times New Roman"/>
              <a:ea typeface="Times New Roman"/>
            </a:endParaRPr>
          </a:p>
          <a:p>
            <a:pPr marL="228600">
              <a:spcAft>
                <a:spcPts val="0"/>
              </a:spcAft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/>
                <a:ea typeface="Times New Roman"/>
              </a:rPr>
              <a:t>-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Times New Roman"/>
              </a:rPr>
              <a:t>В сельском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Times New Roman"/>
              </a:rPr>
              <a:t>хозяйстве;</a:t>
            </a:r>
            <a:endParaRPr lang="ru-RU" sz="1800" b="1" dirty="0">
              <a:solidFill>
                <a:schemeClr val="tx2">
                  <a:lumMod val="50000"/>
                </a:schemeClr>
              </a:solidFill>
              <a:latin typeface="Times New Roman"/>
              <a:ea typeface="Times New Roman"/>
            </a:endParaRPr>
          </a:p>
          <a:p>
            <a:pPr marL="571500" indent="-342900">
              <a:spcAft>
                <a:spcPts val="0"/>
              </a:spcAft>
              <a:buFontTx/>
              <a:buChar char="-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Times New Roman"/>
              </a:rPr>
              <a:t>-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Times New Roman"/>
              </a:rPr>
              <a:t> На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Times New Roman"/>
              </a:rPr>
              <a:t>берегу морей, рек человек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Times New Roman"/>
              </a:rPr>
              <a:t>отдыхает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Times New Roman"/>
              </a:rPr>
              <a:t>.</a:t>
            </a:r>
            <a:endParaRPr lang="ru-RU" b="1" dirty="0" smtClean="0">
              <a:solidFill>
                <a:schemeClr val="tx2">
                  <a:lumMod val="50000"/>
                </a:schemeClr>
              </a:solidFill>
              <a:latin typeface="Times New Roman"/>
              <a:ea typeface="Times New Roman"/>
            </a:endParaRPr>
          </a:p>
          <a:p>
            <a:pPr marL="514350" indent="-285750">
              <a:spcAft>
                <a:spcPts val="0"/>
              </a:spcAft>
              <a:buFontTx/>
              <a:buChar char="-"/>
            </a:pPr>
            <a:endParaRPr lang="ru-RU" sz="1800" b="1" dirty="0">
              <a:solidFill>
                <a:schemeClr val="tx2">
                  <a:lumMod val="50000"/>
                </a:schemeClr>
              </a:solidFill>
              <a:latin typeface="Times New Roman"/>
              <a:ea typeface="Times New Roman"/>
            </a:endParaRPr>
          </a:p>
          <a:p>
            <a:pPr marL="228600"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Times New Roman"/>
                <a:ea typeface="Times New Roman"/>
              </a:rPr>
              <a:t>Вывод: Вода незаменима. Нет такого вещества на Земле, которое могло бы заменить воду. </a:t>
            </a:r>
            <a:endParaRPr lang="ru-RU" sz="1800" b="1" dirty="0">
              <a:solidFill>
                <a:srgbClr val="C00000"/>
              </a:solidFill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1567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Водопад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 падение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воды с высокого уступа на реке. Самый высокий на Земле водопад –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Анхель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в Южной Америке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 высотой 1054 метра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1\Pictures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475" y="1628801"/>
            <a:ext cx="7620000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9027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 а г е с т а н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/>
          </p:cNvPicPr>
          <p:nvPr>
            <p:ph sz="quarter" idx="13"/>
          </p:nvPr>
        </p:nvPicPr>
        <p:blipFill rotWithShape="1">
          <a:blip r:embed="rId2"/>
          <a:srcRect l="13942" t="25655" r="62660" b="41848"/>
          <a:stretch/>
        </p:blipFill>
        <p:spPr bwMode="auto">
          <a:xfrm>
            <a:off x="539552" y="1916832"/>
            <a:ext cx="4154622" cy="403244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71601" y="5157192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Водопад </a:t>
            </a:r>
            <a:r>
              <a:rPr lang="ru-RU" sz="20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Тобот</a:t>
            </a:r>
            <a:r>
              <a:rPr lang="ru-RU" sz="20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в Хунзахе</a:t>
            </a:r>
            <a:endParaRPr lang="ru-RU" sz="20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Объект 6"/>
          <p:cNvPicPr>
            <a:picLocks noGrp="1"/>
          </p:cNvPicPr>
          <p:nvPr>
            <p:ph sz="quarter" idx="14"/>
          </p:nvPr>
        </p:nvPicPr>
        <p:blipFill rotWithShape="1">
          <a:blip r:embed="rId3"/>
          <a:srcRect l="13462" t="27936" r="62500" b="41562"/>
          <a:stretch/>
        </p:blipFill>
        <p:spPr bwMode="auto">
          <a:xfrm>
            <a:off x="4992564" y="1988840"/>
            <a:ext cx="3755899" cy="38884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580112" y="2420888"/>
            <a:ext cx="17747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Река Сулак</a:t>
            </a:r>
            <a:endParaRPr lang="ru-RU" sz="24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5493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Крупнейшие реки мира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0475" y="2258873"/>
            <a:ext cx="6991845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Нил с </a:t>
            </a:r>
            <a:r>
              <a:rPr lang="ru-RU" sz="2400" b="1" dirty="0" err="1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Кагерой</a:t>
            </a:r>
            <a:r>
              <a:rPr lang="ru-RU" sz="2400" b="1" dirty="0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Африка) –  </a:t>
            </a:r>
            <a:r>
              <a:rPr lang="ru-RU" sz="2400" b="1" dirty="0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6671</a:t>
            </a:r>
          </a:p>
          <a:p>
            <a:r>
              <a:rPr lang="ru-RU" sz="2400" b="1" dirty="0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Миссисипи с Миссури(</a:t>
            </a:r>
            <a:r>
              <a:rPr lang="ru-RU" sz="2400" b="1" dirty="0" err="1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Сев.Америка</a:t>
            </a:r>
            <a:r>
              <a:rPr lang="ru-RU" sz="2400" b="1" dirty="0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)- 6420</a:t>
            </a:r>
          </a:p>
          <a:p>
            <a:r>
              <a:rPr lang="ru-RU" sz="2400" b="1" dirty="0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Амазонка с </a:t>
            </a:r>
            <a:r>
              <a:rPr lang="ru-RU" sz="2400" b="1" dirty="0" err="1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Мараньоном</a:t>
            </a:r>
            <a:r>
              <a:rPr lang="ru-RU" sz="2400" b="1" dirty="0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b="1" dirty="0" err="1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ЮЖ.Америка</a:t>
            </a:r>
            <a:r>
              <a:rPr lang="ru-RU" sz="2400" b="1" dirty="0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)-6400</a:t>
            </a:r>
          </a:p>
          <a:p>
            <a:r>
              <a:rPr lang="ru-RU" sz="2400" b="1" dirty="0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Янцзы(Азия)-5800</a:t>
            </a:r>
          </a:p>
          <a:p>
            <a:r>
              <a:rPr lang="ru-RU" sz="2400" b="1" dirty="0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Обь с Иртышем(Азия)- 5451</a:t>
            </a:r>
          </a:p>
          <a:p>
            <a:r>
              <a:rPr lang="ru-RU" sz="2400" b="1" dirty="0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Хуанхэ ( Азия)-4845</a:t>
            </a:r>
          </a:p>
          <a:p>
            <a:r>
              <a:rPr lang="ru-RU" sz="2400" b="1" dirty="0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Миссури( Сев . Америка)- 4740</a:t>
            </a:r>
          </a:p>
          <a:p>
            <a:r>
              <a:rPr lang="ru-RU" sz="2400" b="1" dirty="0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Меконг(Азия)-4500</a:t>
            </a:r>
          </a:p>
          <a:p>
            <a:r>
              <a:rPr lang="ru-RU" sz="2400" b="1" dirty="0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Амур с </a:t>
            </a:r>
            <a:r>
              <a:rPr lang="ru-RU" sz="2400" b="1" dirty="0" err="1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Аргунью</a:t>
            </a:r>
            <a:r>
              <a:rPr lang="ru-RU" sz="2400" b="1" dirty="0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 (Азия)-4440</a:t>
            </a:r>
          </a:p>
          <a:p>
            <a:r>
              <a:rPr lang="ru-RU" sz="2400" b="1" dirty="0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Лена (Азия) - 4400</a:t>
            </a:r>
          </a:p>
          <a:p>
            <a:r>
              <a:rPr lang="ru-RU" sz="2400" b="1" dirty="0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Волга (Европа) - 3531</a:t>
            </a:r>
            <a:endParaRPr lang="ru-RU" sz="2400" b="1" dirty="0">
              <a:solidFill>
                <a:srgbClr val="073E87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8480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Озеро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– это замкнутый водоем, образовавшийся на поверхности суши в природном углублении. </a:t>
            </a:r>
          </a:p>
        </p:txBody>
      </p:sp>
      <p:pic>
        <p:nvPicPr>
          <p:cNvPr id="6146" name="Picture 2" descr="C:\Users\1\Desktop\6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16831"/>
            <a:ext cx="7632847" cy="4432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7692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2"/>
            <a:ext cx="7772400" cy="1152128"/>
          </a:xfrm>
        </p:spPr>
        <p:txBody>
          <a:bodyPr>
            <a:normAutofit fontScale="90000"/>
          </a:bodyPr>
          <a:lstStyle/>
          <a:p>
            <a:pPr lvl="0" indent="457200" fontAlgn="base">
              <a:spcAft>
                <a:spcPct val="0"/>
              </a:spcAft>
            </a:pPr>
            <a:r>
              <a:rPr lang="ru-RU" sz="4000" b="1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Виды озер по происхождению</a:t>
            </a:r>
            <a:r>
              <a:rPr lang="ru-RU" sz="1800" dirty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/>
            </a:r>
            <a:br>
              <a:rPr lang="ru-RU" sz="1800" dirty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</a:b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9441439"/>
              </p:ext>
            </p:extLst>
          </p:nvPr>
        </p:nvGraphicFramePr>
        <p:xfrm>
          <a:off x="899592" y="2348880"/>
          <a:ext cx="7056784" cy="3855720"/>
        </p:xfrm>
        <a:graphic>
          <a:graphicData uri="http://schemas.openxmlformats.org/drawingml/2006/table">
            <a:tbl>
              <a:tblPr firstRow="1" firstCol="1" bandRow="1"/>
              <a:tblGrid>
                <a:gridCol w="3384376"/>
                <a:gridCol w="3672408"/>
              </a:tblGrid>
              <a:tr h="654618">
                <a:tc>
                  <a:txBody>
                    <a:bodyPr/>
                    <a:lstStyle/>
                    <a:p>
                      <a:pPr indent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Происхождение </a:t>
                      </a:r>
                      <a:r>
                        <a:rPr lang="ru-RU" sz="2000" b="1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озерных </a:t>
                      </a: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котловин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         Примеры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309236">
                <a:tc>
                  <a:txBody>
                    <a:bodyPr/>
                    <a:lstStyle/>
                    <a:p>
                      <a:pPr indent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Тектонические  </a:t>
                      </a:r>
                      <a:endParaRPr lang="ru-RU" sz="2000" b="1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Байкал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indent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Титикака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indent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Каспийское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indent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Аральское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54618">
                <a:tc>
                  <a:txBody>
                    <a:bodyPr/>
                    <a:lstStyle/>
                    <a:p>
                      <a:pPr indent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Ледниковые</a:t>
                      </a:r>
                      <a:endParaRPr lang="ru-RU" sz="2000" b="1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Ладожское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indent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Онежское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7309">
                <a:tc>
                  <a:txBody>
                    <a:bodyPr/>
                    <a:lstStyle/>
                    <a:p>
                      <a:pPr indent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 Запрудные</a:t>
                      </a:r>
                      <a:endParaRPr lang="ru-RU" sz="2000" b="1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Сарезское</a:t>
                      </a:r>
                      <a:endParaRPr lang="ru-RU" sz="2000" b="1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54618">
                <a:tc>
                  <a:txBody>
                    <a:bodyPr/>
                    <a:lstStyle/>
                    <a:p>
                      <a:pPr indent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Вулканические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Кроноцкое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indent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Курильское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371600" y="4161796"/>
            <a:ext cx="678391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3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зера делятся на сточные и бессточные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1\Desktop\реки\0021-021-Stochnoe-Besstochno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060848"/>
            <a:ext cx="7488832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417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0811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Сточные(пресные) - озёра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, из которых вытекают реки </a:t>
            </a:r>
            <a:r>
              <a:rPr lang="ru-RU" sz="4000" dirty="0"/>
              <a:t/>
            </a:r>
            <a:br>
              <a:rPr lang="ru-RU" sz="4000" dirty="0"/>
            </a:br>
            <a:endParaRPr lang="ru-RU" sz="4000" dirty="0"/>
          </a:p>
        </p:txBody>
      </p:sp>
      <p:pic>
        <p:nvPicPr>
          <p:cNvPr id="2051" name="Picture 3" descr="C:\Users\1\Pictures\10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944929"/>
            <a:ext cx="7776864" cy="4364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03648" y="5373216"/>
            <a:ext cx="15686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Байкал</a:t>
            </a:r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8270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Бессточные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(соленые) –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озёра, из которых, ни одна река не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вытекает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1\Pictures\7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1988840"/>
            <a:ext cx="8064896" cy="4262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403648" y="5301208"/>
            <a:ext cx="25722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Каспийское море</a:t>
            </a:r>
            <a:endParaRPr lang="ru-RU" sz="2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019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4"/>
            <a:ext cx="7772400" cy="172819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Мертвое море – одно из самых загадочных мест на Земле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13942" t="26225" r="62500" b="41848"/>
          <a:stretch/>
        </p:blipFill>
        <p:spPr bwMode="auto">
          <a:xfrm>
            <a:off x="4716016" y="3140968"/>
            <a:ext cx="3960440" cy="31256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3"/>
          <a:srcRect l="12981" t="25655" r="60897" b="42418"/>
          <a:stretch/>
        </p:blipFill>
        <p:spPr bwMode="auto">
          <a:xfrm>
            <a:off x="395536" y="3140968"/>
            <a:ext cx="4176464" cy="31256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84784"/>
            <a:ext cx="7632848" cy="1152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8824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Байкал(Евразия) – 1620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Танганьика(Африка) – 1470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Каспийское(Евразия) – 1025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Ньяса(Африка) – 706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Иссык- Куль(Азия) – 668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Верхнее(Северная Америка) -393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Титикака(Южная  Америка) – 304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Мичиган( Северная Америка) 281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Крупнейшие по глубине озера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мира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5331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628800"/>
            <a:ext cx="6400800" cy="3400401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Times New Roman"/>
                <a:ea typeface="Calibri"/>
              </a:rPr>
              <a:t>Лентой вьётся на просторе,</a:t>
            </a:r>
            <a:br>
              <a:rPr lang="ru-RU" sz="3600" b="1" dirty="0">
                <a:latin typeface="Times New Roman"/>
                <a:ea typeface="Calibri"/>
              </a:rPr>
            </a:br>
            <a:r>
              <a:rPr lang="ru-RU" sz="3600" b="1" dirty="0">
                <a:latin typeface="Times New Roman"/>
                <a:ea typeface="Calibri"/>
              </a:rPr>
              <a:t>А потом впадает  в море.</a:t>
            </a:r>
            <a:br>
              <a:rPr lang="ru-RU" sz="3600" b="1" dirty="0">
                <a:latin typeface="Times New Roman"/>
                <a:ea typeface="Calibri"/>
              </a:rPr>
            </a:br>
            <a:r>
              <a:rPr lang="ru-RU" sz="3600" b="1" dirty="0">
                <a:latin typeface="Times New Roman"/>
                <a:ea typeface="Calibri"/>
              </a:rPr>
              <a:t>Широка и глубока...</a:t>
            </a:r>
            <a:br>
              <a:rPr lang="ru-RU" sz="3600" b="1" dirty="0">
                <a:latin typeface="Times New Roman"/>
                <a:ea typeface="Calibri"/>
              </a:rPr>
            </a:br>
            <a:r>
              <a:rPr lang="ru-RU" sz="3600" b="1" dirty="0">
                <a:latin typeface="Times New Roman"/>
                <a:ea typeface="Calibri"/>
              </a:rPr>
              <a:t>Как зовём её? ...</a:t>
            </a:r>
            <a:r>
              <a:rPr lang="ru-RU" sz="3600" b="1" dirty="0">
                <a:latin typeface="Times New Roman"/>
                <a:ea typeface="Times New Roman"/>
              </a:rPr>
              <a:t> </a:t>
            </a:r>
            <a:endParaRPr lang="ru-RU" sz="3600" b="1" dirty="0" smtClean="0">
              <a:latin typeface="Times New Roman"/>
              <a:ea typeface="Times New Roman"/>
            </a:endParaRPr>
          </a:p>
          <a:p>
            <a:endParaRPr lang="ru-RU" sz="3600" b="1" dirty="0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7544851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08720"/>
            <a:ext cx="7772400" cy="57606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Установите соответствие: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3" y="2132856"/>
            <a:ext cx="7632848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852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0"/>
            <a:ext cx="7772400" cy="64807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Практическая работа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6717344"/>
              </p:ext>
            </p:extLst>
          </p:nvPr>
        </p:nvGraphicFramePr>
        <p:xfrm>
          <a:off x="1524000" y="1397000"/>
          <a:ext cx="6096000" cy="3235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Название озера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 каком материке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Сточное или бессточное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Соленое или пресное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Каспийское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Виктория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Аральское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Танганьика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Байкал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Ладожское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Онежское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372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268760"/>
            <a:ext cx="6400800" cy="4752528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Times New Roman"/>
              </a:rPr>
              <a:t>Глядятся в него молодые рябинки,</a:t>
            </a:r>
            <a:br>
              <a:rPr lang="ru-RU" sz="2800" b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Times New Roman"/>
              </a:rPr>
            </a:b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Times New Roman"/>
              </a:rPr>
              <a:t>Цветные свои примеряя косынки.</a:t>
            </a:r>
            <a:br>
              <a:rPr lang="ru-RU" sz="2800" b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Times New Roman"/>
              </a:rPr>
            </a:b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Times New Roman"/>
              </a:rPr>
              <a:t>Глядятся в него молодые березки,</a:t>
            </a:r>
            <a:br>
              <a:rPr lang="ru-RU" sz="2800" b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Times New Roman"/>
              </a:rPr>
            </a:b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Times New Roman"/>
              </a:rPr>
              <a:t>Свои перед ним поправляя прически.</a:t>
            </a:r>
            <a:br>
              <a:rPr lang="ru-RU" sz="2800" b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Times New Roman"/>
              </a:rPr>
            </a:b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Times New Roman"/>
              </a:rPr>
              <a:t>И месяц и звезды -</a:t>
            </a:r>
            <a:br>
              <a:rPr lang="ru-RU" sz="2800" b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Times New Roman"/>
              </a:rPr>
            </a:b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Times New Roman"/>
              </a:rPr>
              <a:t>В нём все отражается ...</a:t>
            </a:r>
            <a:br>
              <a:rPr lang="ru-RU" sz="2800" b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Times New Roman"/>
              </a:rPr>
            </a:b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Times New Roman"/>
              </a:rPr>
              <a:t>Как это зеркало называется? </a:t>
            </a:r>
            <a:endParaRPr lang="ru-RU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827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40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Тема урока</a:t>
            </a:r>
            <a:r>
              <a:rPr lang="ru-RU" sz="40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40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«Воды суши: реки и озера</a:t>
            </a:r>
            <a:r>
              <a:rPr lang="ru-RU" sz="40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6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6600" dirty="0"/>
          </a:p>
        </p:txBody>
      </p:sp>
      <p:pic>
        <p:nvPicPr>
          <p:cNvPr id="4" name="Picture 2" descr="http://www.izhevskinfo.ru/pictures/news/18876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331640" y="2492896"/>
            <a:ext cx="6649095" cy="41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18834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http://allpainters.ru/cache/vyatka-river-1878_thumb_medium580_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85095" y="548680"/>
            <a:ext cx="7676309" cy="453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403648" y="3075057"/>
            <a:ext cx="7157756" cy="27638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20000"/>
              </a:spcBef>
              <a:spcAft>
                <a:spcPct val="0"/>
              </a:spcAft>
            </a:pPr>
            <a:endParaRPr lang="ru-RU" sz="2000" b="1" kern="0" dirty="0" smtClean="0">
              <a:solidFill>
                <a:srgbClr val="000000"/>
              </a:solidFill>
              <a:latin typeface="Arial"/>
            </a:endParaRPr>
          </a:p>
          <a:p>
            <a:pPr algn="ctr" eaLnBrk="0" fontAlgn="base" hangingPunct="0">
              <a:spcBef>
                <a:spcPct val="20000"/>
              </a:spcBef>
              <a:spcAft>
                <a:spcPct val="0"/>
              </a:spcAft>
            </a:pPr>
            <a:endParaRPr lang="ru-RU" sz="2000" b="1" kern="0" dirty="0">
              <a:solidFill>
                <a:srgbClr val="000000"/>
              </a:solidFill>
              <a:latin typeface="Arial"/>
            </a:endParaRPr>
          </a:p>
          <a:p>
            <a:pPr algn="ctr" eaLnBrk="0" fontAlgn="base" hangingPunct="0">
              <a:spcBef>
                <a:spcPct val="20000"/>
              </a:spcBef>
              <a:spcAft>
                <a:spcPct val="0"/>
              </a:spcAft>
            </a:pPr>
            <a:endParaRPr lang="ru-RU" sz="2000" b="1" kern="0" dirty="0" smtClean="0">
              <a:solidFill>
                <a:srgbClr val="000000"/>
              </a:solidFill>
              <a:latin typeface="Arial"/>
            </a:endParaRPr>
          </a:p>
          <a:p>
            <a:pPr algn="ctr" eaLnBrk="0" fontAlgn="base" hangingPunct="0">
              <a:spcBef>
                <a:spcPct val="20000"/>
              </a:spcBef>
              <a:spcAft>
                <a:spcPct val="0"/>
              </a:spcAft>
            </a:pPr>
            <a:endParaRPr lang="ru-RU" sz="2000" b="1" kern="0" dirty="0">
              <a:solidFill>
                <a:srgbClr val="000000"/>
              </a:solidFill>
              <a:latin typeface="Arial"/>
            </a:endParaRPr>
          </a:p>
          <a:p>
            <a:pPr algn="ctr" eaLnBrk="0" fontAlgn="base" hangingPunct="0">
              <a:spcBef>
                <a:spcPct val="20000"/>
              </a:spcBef>
              <a:spcAft>
                <a:spcPct val="0"/>
              </a:spcAft>
            </a:pPr>
            <a:endParaRPr lang="ru-RU" sz="2000" b="1" kern="0" dirty="0" smtClean="0">
              <a:solidFill>
                <a:srgbClr val="000000"/>
              </a:solidFill>
              <a:latin typeface="Arial"/>
            </a:endParaRPr>
          </a:p>
          <a:p>
            <a:pPr algn="ctr" eaLnBrk="0" fontAlgn="base" hangingPunct="0">
              <a:spcBef>
                <a:spcPct val="20000"/>
              </a:spcBef>
              <a:spcAft>
                <a:spcPct val="0"/>
              </a:spcAft>
            </a:pPr>
            <a:endParaRPr lang="ru-RU" sz="2000" b="1" kern="0" dirty="0" smtClean="0">
              <a:solidFill>
                <a:srgbClr val="000000"/>
              </a:solidFill>
              <a:latin typeface="Arial"/>
            </a:endParaRPr>
          </a:p>
          <a:p>
            <a:pPr algn="ctr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sz="2800" b="1" kern="0" dirty="0" smtClean="0">
                <a:solidFill>
                  <a:srgbClr val="A5D028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И.И</a:t>
            </a:r>
            <a:r>
              <a:rPr lang="ru-RU" sz="2800" b="1" kern="0" dirty="0">
                <a:solidFill>
                  <a:srgbClr val="A5D028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. Левитан «</a:t>
            </a:r>
            <a:r>
              <a:rPr lang="ru-RU" sz="2800" b="1" kern="0" dirty="0" smtClean="0">
                <a:solidFill>
                  <a:srgbClr val="A5D028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Летний вечер </a:t>
            </a:r>
            <a:r>
              <a:rPr lang="ru-RU" sz="2800" b="1" kern="0" dirty="0">
                <a:solidFill>
                  <a:srgbClr val="A5D028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на Волге»</a:t>
            </a:r>
          </a:p>
        </p:txBody>
      </p:sp>
    </p:spTree>
    <p:extLst>
      <p:ext uri="{BB962C8B-B14F-4D97-AF65-F5344CB8AC3E}">
        <p14:creationId xmlns:p14="http://schemas.microsoft.com/office/powerpoint/2010/main" val="940026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/>
          <a:srcRect l="11329" t="26796" r="60469" b="44184"/>
          <a:stretch/>
        </p:blipFill>
        <p:spPr bwMode="auto">
          <a:xfrm>
            <a:off x="701458" y="548680"/>
            <a:ext cx="7728558" cy="525087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619672" y="3064285"/>
            <a:ext cx="5238328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       </a:t>
            </a:r>
            <a:r>
              <a:rPr lang="ru-RU" sz="2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О, Волга… колыбель моя,</a:t>
            </a:r>
            <a:endParaRPr lang="ru-RU" sz="2400" b="1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</a:pPr>
            <a:r>
              <a:rPr lang="ru-RU" sz="2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       Любил ли кто тебя, как я</a:t>
            </a:r>
            <a:r>
              <a:rPr lang="ru-RU" sz="24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…. </a:t>
            </a:r>
          </a:p>
          <a:p>
            <a:pPr>
              <a:lnSpc>
                <a:spcPct val="115000"/>
              </a:lnSpc>
            </a:pPr>
            <a:r>
              <a:rPr lang="ru-RU" sz="2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                                       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Н.Некрасов</a:t>
            </a:r>
            <a:r>
              <a:rPr lang="ru-RU" sz="24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  </a:t>
            </a:r>
          </a:p>
          <a:p>
            <a:pPr>
              <a:lnSpc>
                <a:spcPct val="115000"/>
              </a:lnSpc>
            </a:pPr>
            <a:r>
              <a:rPr lang="ru-RU" sz="2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                                                                       </a:t>
            </a:r>
            <a:endParaRPr lang="ru-RU" sz="2400" b="1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</a:pPr>
            <a:r>
              <a:rPr lang="ru-RU" sz="24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                    </a:t>
            </a:r>
            <a:endParaRPr lang="ru-RU" sz="2400" b="1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01523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20688"/>
            <a:ext cx="7772400" cy="864096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Поперечный профиль долины реки</a:t>
            </a:r>
            <a:endParaRPr lang="ru-RU" sz="36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12019" t="26225" r="61058" b="42988"/>
          <a:stretch/>
        </p:blipFill>
        <p:spPr bwMode="auto">
          <a:xfrm>
            <a:off x="1259632" y="1916832"/>
            <a:ext cx="6984776" cy="43924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7835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Поперечный профиль долин равнинной и горной рек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/>
          </p:cNvPicPr>
          <p:nvPr>
            <p:ph sz="quarter" idx="13"/>
          </p:nvPr>
        </p:nvPicPr>
        <p:blipFill rotWithShape="1">
          <a:blip r:embed="rId2"/>
          <a:srcRect l="50961" t="56443" r="33637" b="22773"/>
          <a:stretch/>
        </p:blipFill>
        <p:spPr bwMode="auto">
          <a:xfrm>
            <a:off x="539552" y="2924944"/>
            <a:ext cx="4708853" cy="315017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Объект 5"/>
          <p:cNvPicPr>
            <a:picLocks noGrp="1"/>
          </p:cNvPicPr>
          <p:nvPr>
            <p:ph sz="quarter" idx="14"/>
          </p:nvPr>
        </p:nvPicPr>
        <p:blipFill rotWithShape="1">
          <a:blip r:embed="rId2"/>
          <a:srcRect l="67628" t="56442" r="18590" b="21608"/>
          <a:stretch/>
        </p:blipFill>
        <p:spPr bwMode="auto">
          <a:xfrm>
            <a:off x="5868144" y="2996952"/>
            <a:ext cx="2376917" cy="30963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77231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9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0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1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12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13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14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15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16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17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18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0.xml><?xml version="1.0" encoding="utf-8"?>
<a:theme xmlns:a="http://schemas.openxmlformats.org/drawingml/2006/main" name="19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1.xml><?xml version="1.0" encoding="utf-8"?>
<a:theme xmlns:a="http://schemas.openxmlformats.org/drawingml/2006/main" name="20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2.xml><?xml version="1.0" encoding="utf-8"?>
<a:theme xmlns:a="http://schemas.openxmlformats.org/drawingml/2006/main" name="21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3.xml><?xml version="1.0" encoding="utf-8"?>
<a:theme xmlns:a="http://schemas.openxmlformats.org/drawingml/2006/main" name="22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4.xml><?xml version="1.0" encoding="utf-8"?>
<a:theme xmlns:a="http://schemas.openxmlformats.org/drawingml/2006/main" name="23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5.xml><?xml version="1.0" encoding="utf-8"?>
<a:theme xmlns:a="http://schemas.openxmlformats.org/drawingml/2006/main" name="24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6.xml><?xml version="1.0" encoding="utf-8"?>
<a:theme xmlns:a="http://schemas.openxmlformats.org/drawingml/2006/main" name="25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7.xml><?xml version="1.0" encoding="utf-8"?>
<a:theme xmlns:a="http://schemas.openxmlformats.org/drawingml/2006/main" name="26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8.xml><?xml version="1.0" encoding="utf-8"?>
<a:theme xmlns:a="http://schemas.openxmlformats.org/drawingml/2006/main" name="27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9.xml><?xml version="1.0" encoding="utf-8"?>
<a:theme xmlns:a="http://schemas.openxmlformats.org/drawingml/2006/main" name="28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0.xml><?xml version="1.0" encoding="utf-8"?>
<a:theme xmlns:a="http://schemas.openxmlformats.org/drawingml/2006/main" name="29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1.xml><?xml version="1.0" encoding="utf-8"?>
<a:theme xmlns:a="http://schemas.openxmlformats.org/drawingml/2006/main" name="30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8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461</Words>
  <Application>Microsoft Office PowerPoint</Application>
  <PresentationFormat>Экран (4:3)</PresentationFormat>
  <Paragraphs>169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31</vt:i4>
      </vt:variant>
      <vt:variant>
        <vt:lpstr>Заголовки слайдов</vt:lpstr>
      </vt:variant>
      <vt:variant>
        <vt:i4>31</vt:i4>
      </vt:variant>
    </vt:vector>
  </HeadingPairs>
  <TitlesOfParts>
    <vt:vector size="62" baseType="lpstr">
      <vt:lpstr>Волна</vt:lpstr>
      <vt:lpstr>1_Волна</vt:lpstr>
      <vt:lpstr>2_Волна</vt:lpstr>
      <vt:lpstr>3_Волна</vt:lpstr>
      <vt:lpstr>4_Волна</vt:lpstr>
      <vt:lpstr>5_Волна</vt:lpstr>
      <vt:lpstr>6_Волна</vt:lpstr>
      <vt:lpstr>7_Волна</vt:lpstr>
      <vt:lpstr>8_Волна</vt:lpstr>
      <vt:lpstr>9_Волна</vt:lpstr>
      <vt:lpstr>10_Волна</vt:lpstr>
      <vt:lpstr>11_Волна</vt:lpstr>
      <vt:lpstr>12_Волна</vt:lpstr>
      <vt:lpstr>13_Волна</vt:lpstr>
      <vt:lpstr>14_Волна</vt:lpstr>
      <vt:lpstr>15_Волна</vt:lpstr>
      <vt:lpstr>16_Волна</vt:lpstr>
      <vt:lpstr>17_Волна</vt:lpstr>
      <vt:lpstr>18_Волна</vt:lpstr>
      <vt:lpstr>19_Волна</vt:lpstr>
      <vt:lpstr>20_Волна</vt:lpstr>
      <vt:lpstr>21_Волна</vt:lpstr>
      <vt:lpstr>22_Волна</vt:lpstr>
      <vt:lpstr>23_Волна</vt:lpstr>
      <vt:lpstr>24_Волна</vt:lpstr>
      <vt:lpstr>25_Волна</vt:lpstr>
      <vt:lpstr>26_Волна</vt:lpstr>
      <vt:lpstr>27_Волна</vt:lpstr>
      <vt:lpstr>28_Волна</vt:lpstr>
      <vt:lpstr>29_Волна</vt:lpstr>
      <vt:lpstr>30_Волна</vt:lpstr>
      <vt:lpstr>Тема урока: «Воды суши: реки и озера» </vt:lpstr>
      <vt:lpstr>     Значение воды в природе и жизни человека: </vt:lpstr>
      <vt:lpstr>Презентация PowerPoint</vt:lpstr>
      <vt:lpstr>Презентация PowerPoint</vt:lpstr>
      <vt:lpstr>Тема урока:  «Воды суши: реки и озера» </vt:lpstr>
      <vt:lpstr>Презентация PowerPoint</vt:lpstr>
      <vt:lpstr>Презентация PowerPoint</vt:lpstr>
      <vt:lpstr>Поперечный профиль долины реки</vt:lpstr>
      <vt:lpstr>Поперечный профиль долин равнинной и горной рек</vt:lpstr>
      <vt:lpstr>Презентация PowerPoint</vt:lpstr>
      <vt:lpstr>Презентация PowerPoint</vt:lpstr>
      <vt:lpstr>Презентация PowerPoint</vt:lpstr>
      <vt:lpstr>Презентация PowerPoint</vt:lpstr>
      <vt:lpstr>Бассейн реки Волга</vt:lpstr>
      <vt:lpstr>Речная система и бассейн реки Амазонка</vt:lpstr>
      <vt:lpstr>Презентация PowerPoint</vt:lpstr>
      <vt:lpstr>Горные и равнинные реки</vt:lpstr>
      <vt:lpstr>Реки:</vt:lpstr>
      <vt:lpstr>Пороги и водопады</vt:lpstr>
      <vt:lpstr>Водопад - падение воды с высокого уступа на реке. Самый высокий на Земле водопад – Анхель в Южной Америке с высотой 1054 метра</vt:lpstr>
      <vt:lpstr>Д а г е с т а н</vt:lpstr>
      <vt:lpstr>Крупнейшие реки мира</vt:lpstr>
      <vt:lpstr>Озеро – это замкнутый водоем, образовавшийся на поверхности суши в природном углублении. </vt:lpstr>
      <vt:lpstr>Виды озер по происхождению </vt:lpstr>
      <vt:lpstr>Озера делятся на сточные и бессточные</vt:lpstr>
      <vt:lpstr>Сточные(пресные) - озёра, из которых вытекают реки  </vt:lpstr>
      <vt:lpstr>Бессточные (соленые) – озёра, из которых, ни одна река не вытекает</vt:lpstr>
      <vt:lpstr>Мертвое море – одно из самых загадочных мест на Земле </vt:lpstr>
      <vt:lpstr>Крупнейшие по глубине озера мира</vt:lpstr>
      <vt:lpstr>Установите соответствие:</vt:lpstr>
      <vt:lpstr>      Практическая работа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урока: «Воды суши: реки и озера» </dc:title>
  <dc:creator>komp</dc:creator>
  <cp:lastModifiedBy>komp</cp:lastModifiedBy>
  <cp:revision>1</cp:revision>
  <dcterms:created xsi:type="dcterms:W3CDTF">2018-04-11T19:12:22Z</dcterms:created>
  <dcterms:modified xsi:type="dcterms:W3CDTF">2018-04-11T19:26:06Z</dcterms:modified>
</cp:coreProperties>
</file>