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1" r:id="rId2"/>
    <p:sldId id="279" r:id="rId3"/>
    <p:sldId id="278" r:id="rId4"/>
    <p:sldId id="265" r:id="rId5"/>
    <p:sldId id="280" r:id="rId6"/>
    <p:sldId id="256" r:id="rId7"/>
    <p:sldId id="258" r:id="rId8"/>
    <p:sldId id="257" r:id="rId9"/>
    <p:sldId id="259" r:id="rId10"/>
    <p:sldId id="267" r:id="rId11"/>
    <p:sldId id="277" r:id="rId12"/>
    <p:sldId id="268" r:id="rId13"/>
    <p:sldId id="269" r:id="rId14"/>
    <p:sldId id="270" r:id="rId15"/>
    <p:sldId id="271" r:id="rId16"/>
    <p:sldId id="272" r:id="rId17"/>
    <p:sldId id="275" r:id="rId18"/>
    <p:sldId id="276" r:id="rId19"/>
    <p:sldId id="263" r:id="rId20"/>
    <p:sldId id="264" r:id="rId21"/>
    <p:sldId id="273" r:id="rId22"/>
    <p:sldId id="274" r:id="rId2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380"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20.04.2016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20.04.2016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20.04.2016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20.04.2016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20.04.2016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20.04.2016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20.04.2016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20.04.2016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20.04.2016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20.04.2016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20.04.2016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20.04.2016</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jpeg"/><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3568" y="692696"/>
            <a:ext cx="7772400" cy="1368152"/>
          </a:xfrm>
        </p:spPr>
        <p:txBody>
          <a:bodyPr/>
          <a:lstStyle/>
          <a:p>
            <a:r>
              <a:rPr lang="ru-RU" b="1" dirty="0" smtClean="0">
                <a:solidFill>
                  <a:schemeClr val="accent5">
                    <a:lumMod val="50000"/>
                  </a:schemeClr>
                </a:solidFill>
                <a:latin typeface="Times New Roman" pitchFamily="18" charset="0"/>
                <a:cs typeface="Times New Roman" pitchFamily="18" charset="0"/>
              </a:rPr>
              <a:t>КВН</a:t>
            </a:r>
            <a:endParaRPr lang="ru-RU" b="1" dirty="0">
              <a:solidFill>
                <a:schemeClr val="accent5">
                  <a:lumMod val="50000"/>
                </a:schemeClr>
              </a:solidFill>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1475656" y="2060848"/>
            <a:ext cx="6400800" cy="1896616"/>
          </a:xfrm>
        </p:spPr>
        <p:txBody>
          <a:bodyPr>
            <a:noAutofit/>
          </a:bodyPr>
          <a:lstStyle/>
          <a:p>
            <a:r>
              <a:rPr lang="ru-RU" sz="3600" b="1" dirty="0">
                <a:solidFill>
                  <a:schemeClr val="accent1">
                    <a:lumMod val="50000"/>
                  </a:schemeClr>
                </a:solidFill>
                <a:latin typeface="Times New Roman" pitchFamily="18" charset="0"/>
                <a:cs typeface="Times New Roman" pitchFamily="18" charset="0"/>
              </a:rPr>
              <a:t>н</a:t>
            </a:r>
            <a:r>
              <a:rPr lang="ru-RU" sz="3600" b="1" dirty="0" smtClean="0">
                <a:solidFill>
                  <a:schemeClr val="accent1">
                    <a:lumMod val="50000"/>
                  </a:schemeClr>
                </a:solidFill>
                <a:latin typeface="Times New Roman" pitchFamily="18" charset="0"/>
                <a:cs typeface="Times New Roman" pitchFamily="18" charset="0"/>
              </a:rPr>
              <a:t>а тему «Евразия»</a:t>
            </a:r>
          </a:p>
          <a:p>
            <a:r>
              <a:rPr lang="ru-RU" sz="3600" b="1" dirty="0" smtClean="0">
                <a:solidFill>
                  <a:schemeClr val="accent1">
                    <a:lumMod val="50000"/>
                  </a:schemeClr>
                </a:solidFill>
                <a:latin typeface="Times New Roman" pitchFamily="18" charset="0"/>
                <a:cs typeface="Times New Roman" pitchFamily="18" charset="0"/>
              </a:rPr>
              <a:t>7 класс</a:t>
            </a:r>
          </a:p>
          <a:p>
            <a:r>
              <a:rPr lang="ru-RU" sz="3600" b="1" dirty="0" smtClean="0">
                <a:solidFill>
                  <a:schemeClr val="accent3">
                    <a:lumMod val="50000"/>
                  </a:schemeClr>
                </a:solidFill>
                <a:latin typeface="Times New Roman" pitchFamily="18" charset="0"/>
                <a:cs typeface="Times New Roman" pitchFamily="18" charset="0"/>
              </a:rPr>
              <a:t>Учитель:</a:t>
            </a:r>
            <a:endParaRPr lang="ru-RU" sz="3600" b="1" dirty="0">
              <a:solidFill>
                <a:schemeClr val="accent3">
                  <a:lumMod val="50000"/>
                </a:schemeClr>
              </a:solidFill>
              <a:latin typeface="Times New Roman" pitchFamily="18" charset="0"/>
              <a:cs typeface="Times New Roman" pitchFamily="18" charset="0"/>
            </a:endParaRPr>
          </a:p>
          <a:p>
            <a:r>
              <a:rPr lang="ru-RU" sz="3600" b="1" dirty="0" err="1" smtClean="0">
                <a:solidFill>
                  <a:schemeClr val="accent3">
                    <a:lumMod val="50000"/>
                  </a:schemeClr>
                </a:solidFill>
                <a:latin typeface="Times New Roman" pitchFamily="18" charset="0"/>
                <a:cs typeface="Times New Roman" pitchFamily="18" charset="0"/>
              </a:rPr>
              <a:t>Габибуллаева</a:t>
            </a:r>
            <a:r>
              <a:rPr lang="ru-RU" sz="3600" b="1" dirty="0" smtClean="0">
                <a:solidFill>
                  <a:schemeClr val="accent3">
                    <a:lumMod val="50000"/>
                  </a:schemeClr>
                </a:solidFill>
                <a:latin typeface="Times New Roman" pitchFamily="18" charset="0"/>
                <a:cs typeface="Times New Roman" pitchFamily="18" charset="0"/>
              </a:rPr>
              <a:t> </a:t>
            </a:r>
            <a:r>
              <a:rPr lang="ru-RU" sz="3600" b="1" dirty="0" err="1" smtClean="0">
                <a:solidFill>
                  <a:schemeClr val="accent3">
                    <a:lumMod val="50000"/>
                  </a:schemeClr>
                </a:solidFill>
                <a:latin typeface="Times New Roman" pitchFamily="18" charset="0"/>
                <a:cs typeface="Times New Roman" pitchFamily="18" charset="0"/>
              </a:rPr>
              <a:t>Патимат</a:t>
            </a:r>
            <a:r>
              <a:rPr lang="ru-RU" sz="3600" b="1" dirty="0" smtClean="0">
                <a:solidFill>
                  <a:schemeClr val="accent3">
                    <a:lumMod val="50000"/>
                  </a:schemeClr>
                </a:solidFill>
                <a:latin typeface="Times New Roman" pitchFamily="18" charset="0"/>
                <a:cs typeface="Times New Roman" pitchFamily="18" charset="0"/>
              </a:rPr>
              <a:t> </a:t>
            </a:r>
            <a:r>
              <a:rPr lang="ru-RU" sz="3600" b="1" dirty="0" err="1" smtClean="0">
                <a:solidFill>
                  <a:schemeClr val="accent3">
                    <a:lumMod val="50000"/>
                  </a:schemeClr>
                </a:solidFill>
                <a:latin typeface="Times New Roman" pitchFamily="18" charset="0"/>
                <a:cs typeface="Times New Roman" pitchFamily="18" charset="0"/>
              </a:rPr>
              <a:t>Умарасхабовна</a:t>
            </a:r>
            <a:endParaRPr lang="ru-RU" sz="3600" b="1" dirty="0">
              <a:solidFill>
                <a:schemeClr val="accent3">
                  <a:lumMod val="5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18783938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39552" y="836712"/>
            <a:ext cx="7772400" cy="1470025"/>
          </a:xfrm>
        </p:spPr>
        <p:txBody>
          <a:bodyPr/>
          <a:lstStyle/>
          <a:p>
            <a:pPr lvl="0"/>
            <a:r>
              <a:rPr lang="ru-RU" b="1" dirty="0" smtClean="0">
                <a:solidFill>
                  <a:schemeClr val="accent2">
                    <a:lumMod val="75000"/>
                  </a:schemeClr>
                </a:solidFill>
                <a:latin typeface="Times New Roman" pitchFamily="18" charset="0"/>
                <a:cs typeface="Times New Roman" pitchFamily="18" charset="0"/>
              </a:rPr>
              <a:t> 6.Конкурс </a:t>
            </a:r>
            <a:br>
              <a:rPr lang="ru-RU" b="1" dirty="0" smtClean="0">
                <a:solidFill>
                  <a:schemeClr val="accent2">
                    <a:lumMod val="75000"/>
                  </a:schemeClr>
                </a:solidFill>
                <a:latin typeface="Times New Roman" pitchFamily="18" charset="0"/>
                <a:cs typeface="Times New Roman" pitchFamily="18" charset="0"/>
              </a:rPr>
            </a:br>
            <a:r>
              <a:rPr lang="ru-RU" b="1" dirty="0" smtClean="0">
                <a:solidFill>
                  <a:schemeClr val="accent2">
                    <a:lumMod val="75000"/>
                  </a:schemeClr>
                </a:solidFill>
                <a:latin typeface="Times New Roman" pitchFamily="18" charset="0"/>
                <a:cs typeface="Times New Roman" pitchFamily="18" charset="0"/>
              </a:rPr>
              <a:t>«Заполните </a:t>
            </a:r>
            <a:r>
              <a:rPr lang="ru-RU" b="1" dirty="0">
                <a:solidFill>
                  <a:schemeClr val="accent2">
                    <a:lumMod val="75000"/>
                  </a:schemeClr>
                </a:solidFill>
                <a:latin typeface="Times New Roman" pitchFamily="18" charset="0"/>
                <a:cs typeface="Times New Roman" pitchFamily="18" charset="0"/>
              </a:rPr>
              <a:t>пропуски</a:t>
            </a:r>
            <a:r>
              <a:rPr lang="ru-RU" b="1" dirty="0" smtClean="0">
                <a:solidFill>
                  <a:schemeClr val="accent2">
                    <a:lumMod val="75000"/>
                  </a:schemeClr>
                </a:solidFill>
                <a:latin typeface="Times New Roman" pitchFamily="18" charset="0"/>
                <a:cs typeface="Times New Roman" pitchFamily="18" charset="0"/>
              </a:rPr>
              <a:t>»:</a:t>
            </a:r>
            <a:r>
              <a:rPr lang="ru-RU" dirty="0" smtClean="0">
                <a:solidFill>
                  <a:schemeClr val="accent2">
                    <a:lumMod val="75000"/>
                  </a:schemeClr>
                </a:solidFill>
                <a:latin typeface="Times New Roman" pitchFamily="18" charset="0"/>
                <a:cs typeface="Times New Roman" pitchFamily="18" charset="0"/>
              </a:rPr>
              <a:t> </a:t>
            </a:r>
            <a:endParaRPr lang="ru-RU" dirty="0">
              <a:solidFill>
                <a:schemeClr val="accent2">
                  <a:lumMod val="75000"/>
                </a:schemeClr>
              </a:solidFill>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1371600" y="2564904"/>
            <a:ext cx="6400800" cy="3073896"/>
          </a:xfrm>
        </p:spPr>
        <p:txBody>
          <a:bodyPr>
            <a:normAutofit fontScale="92500" lnSpcReduction="10000"/>
          </a:bodyPr>
          <a:lstStyle/>
          <a:p>
            <a:r>
              <a:rPr lang="ru-RU" b="1" i="1" dirty="0" smtClean="0">
                <a:solidFill>
                  <a:schemeClr val="accent4">
                    <a:lumMod val="50000"/>
                  </a:schemeClr>
                </a:solidFill>
                <a:latin typeface="Times New Roman" pitchFamily="18" charset="0"/>
                <a:cs typeface="Times New Roman" pitchFamily="18" charset="0"/>
              </a:rPr>
              <a:t>Величайшая </a:t>
            </a:r>
            <a:r>
              <a:rPr lang="ru-RU" b="1" i="1" dirty="0">
                <a:solidFill>
                  <a:schemeClr val="accent4">
                    <a:lumMod val="50000"/>
                  </a:schemeClr>
                </a:solidFill>
                <a:latin typeface="Times New Roman" pitchFamily="18" charset="0"/>
                <a:cs typeface="Times New Roman" pitchFamily="18" charset="0"/>
              </a:rPr>
              <a:t>вершина Земли  - гора_________________, находится в горах___________, ее </a:t>
            </a:r>
            <a:r>
              <a:rPr lang="ru-RU" b="1" i="1" dirty="0" err="1">
                <a:solidFill>
                  <a:schemeClr val="accent4">
                    <a:lumMod val="50000"/>
                  </a:schemeClr>
                </a:solidFill>
                <a:latin typeface="Times New Roman" pitchFamily="18" charset="0"/>
                <a:cs typeface="Times New Roman" pitchFamily="18" charset="0"/>
              </a:rPr>
              <a:t>высота_________м</a:t>
            </a:r>
            <a:r>
              <a:rPr lang="ru-RU" b="1" i="1" dirty="0">
                <a:solidFill>
                  <a:schemeClr val="accent4">
                    <a:lumMod val="50000"/>
                  </a:schemeClr>
                </a:solidFill>
                <a:latin typeface="Times New Roman" pitchFamily="18" charset="0"/>
                <a:cs typeface="Times New Roman" pitchFamily="18" charset="0"/>
              </a:rPr>
              <a:t>.  уровень Мертвого моря, которое находится на ______________полуострове, имеет высоту ________м.</a:t>
            </a:r>
          </a:p>
          <a:p>
            <a:endParaRPr lang="ru-RU" dirty="0"/>
          </a:p>
        </p:txBody>
      </p:sp>
    </p:spTree>
    <p:extLst>
      <p:ext uri="{BB962C8B-B14F-4D97-AF65-F5344CB8AC3E}">
        <p14:creationId xmlns:p14="http://schemas.microsoft.com/office/powerpoint/2010/main" val="21723754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3600" b="1" dirty="0">
                <a:solidFill>
                  <a:schemeClr val="accent5">
                    <a:lumMod val="50000"/>
                  </a:schemeClr>
                </a:solidFill>
                <a:latin typeface="Times New Roman" pitchFamily="18" charset="0"/>
                <a:cs typeface="Times New Roman" pitchFamily="18" charset="0"/>
              </a:rPr>
              <a:t>7</a:t>
            </a:r>
            <a:r>
              <a:rPr lang="ru-RU" sz="3600" b="1" dirty="0" smtClean="0">
                <a:solidFill>
                  <a:schemeClr val="accent5">
                    <a:lumMod val="50000"/>
                  </a:schemeClr>
                </a:solidFill>
                <a:latin typeface="Times New Roman" pitchFamily="18" charset="0"/>
                <a:cs typeface="Times New Roman" pitchFamily="18" charset="0"/>
              </a:rPr>
              <a:t>.Конкурс </a:t>
            </a:r>
            <a:br>
              <a:rPr lang="ru-RU" sz="3600" b="1" dirty="0" smtClean="0">
                <a:solidFill>
                  <a:schemeClr val="accent5">
                    <a:lumMod val="50000"/>
                  </a:schemeClr>
                </a:solidFill>
                <a:latin typeface="Times New Roman" pitchFamily="18" charset="0"/>
                <a:cs typeface="Times New Roman" pitchFamily="18" charset="0"/>
              </a:rPr>
            </a:br>
            <a:r>
              <a:rPr lang="ru-RU" sz="3600" b="1" dirty="0" smtClean="0">
                <a:solidFill>
                  <a:schemeClr val="accent5">
                    <a:lumMod val="50000"/>
                  </a:schemeClr>
                </a:solidFill>
                <a:latin typeface="Times New Roman" pitchFamily="18" charset="0"/>
                <a:cs typeface="Times New Roman" pitchFamily="18" charset="0"/>
              </a:rPr>
              <a:t>«Страна-столица»</a:t>
            </a:r>
            <a:endParaRPr lang="ru-RU" sz="3600" dirty="0"/>
          </a:p>
        </p:txBody>
      </p:sp>
      <p:sp>
        <p:nvSpPr>
          <p:cNvPr id="3" name="Объект 2"/>
          <p:cNvSpPr>
            <a:spLocks noGrp="1"/>
          </p:cNvSpPr>
          <p:nvPr>
            <p:ph sz="half" idx="1"/>
          </p:nvPr>
        </p:nvSpPr>
        <p:spPr/>
        <p:txBody>
          <a:bodyPr/>
          <a:lstStyle/>
          <a:p>
            <a:r>
              <a:rPr lang="ru-RU" b="1" dirty="0" smtClean="0">
                <a:solidFill>
                  <a:schemeClr val="accent3">
                    <a:lumMod val="50000"/>
                  </a:schemeClr>
                </a:solidFill>
                <a:latin typeface="Times New Roman" pitchFamily="18" charset="0"/>
                <a:cs typeface="Times New Roman" pitchFamily="18" charset="0"/>
              </a:rPr>
              <a:t>Россия</a:t>
            </a:r>
          </a:p>
          <a:p>
            <a:r>
              <a:rPr lang="ru-RU" b="1" dirty="0" smtClean="0">
                <a:solidFill>
                  <a:schemeClr val="accent3">
                    <a:lumMod val="50000"/>
                  </a:schemeClr>
                </a:solidFill>
                <a:latin typeface="Times New Roman" pitchFamily="18" charset="0"/>
                <a:cs typeface="Times New Roman" pitchFamily="18" charset="0"/>
              </a:rPr>
              <a:t>Франция</a:t>
            </a:r>
          </a:p>
          <a:p>
            <a:r>
              <a:rPr lang="ru-RU" b="1" dirty="0" smtClean="0">
                <a:solidFill>
                  <a:schemeClr val="accent3">
                    <a:lumMod val="50000"/>
                  </a:schemeClr>
                </a:solidFill>
                <a:latin typeface="Times New Roman" pitchFamily="18" charset="0"/>
                <a:cs typeface="Times New Roman" pitchFamily="18" charset="0"/>
              </a:rPr>
              <a:t>Китай</a:t>
            </a:r>
          </a:p>
          <a:p>
            <a:r>
              <a:rPr lang="ru-RU" b="1" dirty="0" smtClean="0">
                <a:solidFill>
                  <a:schemeClr val="accent3">
                    <a:lumMod val="50000"/>
                  </a:schemeClr>
                </a:solidFill>
                <a:latin typeface="Times New Roman" pitchFamily="18" charset="0"/>
                <a:cs typeface="Times New Roman" pitchFamily="18" charset="0"/>
              </a:rPr>
              <a:t>Япония</a:t>
            </a:r>
          </a:p>
          <a:p>
            <a:r>
              <a:rPr lang="ru-RU" b="1" dirty="0" smtClean="0">
                <a:solidFill>
                  <a:schemeClr val="accent3">
                    <a:lumMod val="50000"/>
                  </a:schemeClr>
                </a:solidFill>
                <a:latin typeface="Times New Roman" pitchFamily="18" charset="0"/>
                <a:cs typeface="Times New Roman" pitchFamily="18" charset="0"/>
              </a:rPr>
              <a:t>Италия</a:t>
            </a:r>
          </a:p>
          <a:p>
            <a:r>
              <a:rPr lang="ru-RU" b="1" dirty="0" smtClean="0">
                <a:solidFill>
                  <a:schemeClr val="accent3">
                    <a:lumMod val="50000"/>
                  </a:schemeClr>
                </a:solidFill>
                <a:latin typeface="Times New Roman" pitchFamily="18" charset="0"/>
                <a:cs typeface="Times New Roman" pitchFamily="18" charset="0"/>
              </a:rPr>
              <a:t>Германия</a:t>
            </a:r>
          </a:p>
          <a:p>
            <a:r>
              <a:rPr lang="ru-RU" b="1" dirty="0" smtClean="0">
                <a:solidFill>
                  <a:schemeClr val="accent3">
                    <a:lumMod val="50000"/>
                  </a:schemeClr>
                </a:solidFill>
                <a:latin typeface="Times New Roman" pitchFamily="18" charset="0"/>
                <a:cs typeface="Times New Roman" pitchFamily="18" charset="0"/>
              </a:rPr>
              <a:t>Украина</a:t>
            </a:r>
          </a:p>
          <a:p>
            <a:endParaRPr lang="ru-RU" dirty="0" smtClean="0"/>
          </a:p>
          <a:p>
            <a:endParaRPr lang="ru-RU" dirty="0" smtClean="0"/>
          </a:p>
          <a:p>
            <a:endParaRPr lang="ru-RU" dirty="0"/>
          </a:p>
        </p:txBody>
      </p:sp>
      <p:sp>
        <p:nvSpPr>
          <p:cNvPr id="4" name="Объект 3"/>
          <p:cNvSpPr>
            <a:spLocks noGrp="1"/>
          </p:cNvSpPr>
          <p:nvPr>
            <p:ph sz="half" idx="2"/>
          </p:nvPr>
        </p:nvSpPr>
        <p:spPr/>
        <p:txBody>
          <a:bodyPr/>
          <a:lstStyle/>
          <a:p>
            <a:r>
              <a:rPr lang="ru-RU" b="1" dirty="0" smtClean="0">
                <a:solidFill>
                  <a:schemeClr val="accent3">
                    <a:lumMod val="50000"/>
                  </a:schemeClr>
                </a:solidFill>
                <a:latin typeface="Times New Roman" pitchFamily="18" charset="0"/>
                <a:cs typeface="Times New Roman" pitchFamily="18" charset="0"/>
              </a:rPr>
              <a:t>Токио</a:t>
            </a:r>
          </a:p>
          <a:p>
            <a:r>
              <a:rPr lang="ru-RU" b="1" dirty="0" smtClean="0">
                <a:solidFill>
                  <a:schemeClr val="accent3">
                    <a:lumMod val="50000"/>
                  </a:schemeClr>
                </a:solidFill>
                <a:latin typeface="Times New Roman" pitchFamily="18" charset="0"/>
                <a:cs typeface="Times New Roman" pitchFamily="18" charset="0"/>
              </a:rPr>
              <a:t>Китай</a:t>
            </a:r>
          </a:p>
          <a:p>
            <a:r>
              <a:rPr lang="ru-RU" b="1" dirty="0" smtClean="0">
                <a:solidFill>
                  <a:schemeClr val="accent3">
                    <a:lumMod val="50000"/>
                  </a:schemeClr>
                </a:solidFill>
                <a:latin typeface="Times New Roman" pitchFamily="18" charset="0"/>
                <a:cs typeface="Times New Roman" pitchFamily="18" charset="0"/>
              </a:rPr>
              <a:t>Москва</a:t>
            </a:r>
          </a:p>
          <a:p>
            <a:r>
              <a:rPr lang="ru-RU" b="1" dirty="0" smtClean="0">
                <a:solidFill>
                  <a:schemeClr val="accent3">
                    <a:lumMod val="50000"/>
                  </a:schemeClr>
                </a:solidFill>
                <a:latin typeface="Times New Roman" pitchFamily="18" charset="0"/>
                <a:cs typeface="Times New Roman" pitchFamily="18" charset="0"/>
              </a:rPr>
              <a:t>Рим</a:t>
            </a:r>
          </a:p>
          <a:p>
            <a:r>
              <a:rPr lang="ru-RU" b="1" dirty="0" smtClean="0">
                <a:solidFill>
                  <a:schemeClr val="accent3">
                    <a:lumMod val="50000"/>
                  </a:schemeClr>
                </a:solidFill>
                <a:latin typeface="Times New Roman" pitchFamily="18" charset="0"/>
                <a:cs typeface="Times New Roman" pitchFamily="18" charset="0"/>
              </a:rPr>
              <a:t>Париж</a:t>
            </a:r>
          </a:p>
          <a:p>
            <a:r>
              <a:rPr lang="ru-RU" b="1" dirty="0" smtClean="0">
                <a:solidFill>
                  <a:schemeClr val="accent3">
                    <a:lumMod val="50000"/>
                  </a:schemeClr>
                </a:solidFill>
                <a:latin typeface="Times New Roman" pitchFamily="18" charset="0"/>
                <a:cs typeface="Times New Roman" pitchFamily="18" charset="0"/>
              </a:rPr>
              <a:t>Киев</a:t>
            </a:r>
          </a:p>
          <a:p>
            <a:r>
              <a:rPr lang="ru-RU" b="1" dirty="0" smtClean="0">
                <a:solidFill>
                  <a:schemeClr val="accent3">
                    <a:lumMod val="50000"/>
                  </a:schemeClr>
                </a:solidFill>
                <a:latin typeface="Times New Roman" pitchFamily="18" charset="0"/>
                <a:cs typeface="Times New Roman" pitchFamily="18" charset="0"/>
              </a:rPr>
              <a:t>Берлин</a:t>
            </a:r>
            <a:endParaRPr lang="ru-RU" b="1" dirty="0">
              <a:solidFill>
                <a:schemeClr val="accent3">
                  <a:lumMod val="5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31607870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600" b="1" dirty="0">
                <a:solidFill>
                  <a:schemeClr val="accent3">
                    <a:lumMod val="50000"/>
                  </a:schemeClr>
                </a:solidFill>
                <a:latin typeface="Times New Roman" pitchFamily="18" charset="0"/>
                <a:cs typeface="Times New Roman" pitchFamily="18" charset="0"/>
              </a:rPr>
              <a:t>8</a:t>
            </a:r>
            <a:r>
              <a:rPr lang="ru-RU" sz="3600" b="1" dirty="0" smtClean="0">
                <a:solidFill>
                  <a:schemeClr val="accent3">
                    <a:lumMod val="50000"/>
                  </a:schemeClr>
                </a:solidFill>
                <a:latin typeface="Times New Roman" pitchFamily="18" charset="0"/>
                <a:cs typeface="Times New Roman" pitchFamily="18" charset="0"/>
              </a:rPr>
              <a:t>. Конкурс </a:t>
            </a:r>
            <a:r>
              <a:rPr lang="ru-RU" sz="3600" b="1" dirty="0">
                <a:solidFill>
                  <a:schemeClr val="accent3">
                    <a:lumMod val="50000"/>
                  </a:schemeClr>
                </a:solidFill>
                <a:latin typeface="Times New Roman" pitchFamily="18" charset="0"/>
                <a:cs typeface="Times New Roman" pitchFamily="18" charset="0"/>
              </a:rPr>
              <a:t>«Географическая дуэль»</a:t>
            </a:r>
            <a:endParaRPr lang="ru-RU" sz="3600" dirty="0">
              <a:solidFill>
                <a:schemeClr val="accent3">
                  <a:lumMod val="50000"/>
                </a:schemeClr>
              </a:solidFill>
              <a:latin typeface="Times New Roman" pitchFamily="18" charset="0"/>
              <a:cs typeface="Times New Roman" pitchFamily="18" charset="0"/>
            </a:endParaRPr>
          </a:p>
        </p:txBody>
      </p:sp>
      <p:sp>
        <p:nvSpPr>
          <p:cNvPr id="3" name="Объект 2"/>
          <p:cNvSpPr>
            <a:spLocks noGrp="1"/>
          </p:cNvSpPr>
          <p:nvPr>
            <p:ph sz="half" idx="1"/>
          </p:nvPr>
        </p:nvSpPr>
        <p:spPr/>
        <p:txBody>
          <a:bodyPr>
            <a:normAutofit lnSpcReduction="10000"/>
          </a:bodyPr>
          <a:lstStyle/>
          <a:p>
            <a:pPr lvl="0"/>
            <a:r>
              <a:rPr lang="ru-RU" b="1" dirty="0">
                <a:solidFill>
                  <a:schemeClr val="accent2">
                    <a:lumMod val="75000"/>
                  </a:schemeClr>
                </a:solidFill>
                <a:latin typeface="Times New Roman" pitchFamily="18" charset="0"/>
                <a:cs typeface="Times New Roman" pitchFamily="18" charset="0"/>
              </a:rPr>
              <a:t>п-ов Камчатка</a:t>
            </a:r>
          </a:p>
          <a:p>
            <a:pPr lvl="0"/>
            <a:r>
              <a:rPr lang="ru-RU" b="1" dirty="0">
                <a:solidFill>
                  <a:schemeClr val="accent2">
                    <a:lumMod val="75000"/>
                  </a:schemeClr>
                </a:solidFill>
                <a:latin typeface="Times New Roman" pitchFamily="18" charset="0"/>
                <a:cs typeface="Times New Roman" pitchFamily="18" charset="0"/>
              </a:rPr>
              <a:t>горы Пиренеи</a:t>
            </a:r>
          </a:p>
          <a:p>
            <a:pPr lvl="0"/>
            <a:r>
              <a:rPr lang="ru-RU" b="1" dirty="0" smtClean="0">
                <a:solidFill>
                  <a:schemeClr val="accent2">
                    <a:lumMod val="75000"/>
                  </a:schemeClr>
                </a:solidFill>
                <a:latin typeface="Times New Roman" pitchFamily="18" charset="0"/>
                <a:cs typeface="Times New Roman" pitchFamily="18" charset="0"/>
              </a:rPr>
              <a:t>р</a:t>
            </a:r>
            <a:r>
              <a:rPr lang="ru-RU" b="1" dirty="0">
                <a:solidFill>
                  <a:schemeClr val="accent2">
                    <a:lumMod val="75000"/>
                  </a:schemeClr>
                </a:solidFill>
                <a:latin typeface="Times New Roman" pitchFamily="18" charset="0"/>
                <a:cs typeface="Times New Roman" pitchFamily="18" charset="0"/>
              </a:rPr>
              <a:t>. </a:t>
            </a:r>
            <a:r>
              <a:rPr lang="ru-RU" b="1" dirty="0" smtClean="0">
                <a:solidFill>
                  <a:schemeClr val="accent2">
                    <a:lumMod val="75000"/>
                  </a:schemeClr>
                </a:solidFill>
                <a:latin typeface="Times New Roman" pitchFamily="18" charset="0"/>
                <a:cs typeface="Times New Roman" pitchFamily="18" charset="0"/>
              </a:rPr>
              <a:t>Хуанхэ</a:t>
            </a:r>
          </a:p>
          <a:p>
            <a:pPr lvl="0"/>
            <a:r>
              <a:rPr lang="ru-RU" b="1" dirty="0" smtClean="0">
                <a:solidFill>
                  <a:schemeClr val="accent2">
                    <a:lumMod val="75000"/>
                  </a:schemeClr>
                </a:solidFill>
                <a:latin typeface="Times New Roman" pitchFamily="18" charset="0"/>
                <a:cs typeface="Times New Roman" pitchFamily="18" charset="0"/>
              </a:rPr>
              <a:t>Западно-Сибирская </a:t>
            </a:r>
          </a:p>
          <a:p>
            <a:pPr lvl="0"/>
            <a:r>
              <a:rPr lang="ru-RU" b="1" dirty="0" smtClean="0">
                <a:solidFill>
                  <a:schemeClr val="accent2">
                    <a:lumMod val="75000"/>
                  </a:schemeClr>
                </a:solidFill>
                <a:latin typeface="Times New Roman" pitchFamily="18" charset="0"/>
                <a:cs typeface="Times New Roman" pitchFamily="18" charset="0"/>
              </a:rPr>
              <a:t>равнина</a:t>
            </a:r>
            <a:endParaRPr lang="ru-RU" b="1" dirty="0">
              <a:solidFill>
                <a:schemeClr val="accent2">
                  <a:lumMod val="75000"/>
                </a:schemeClr>
              </a:solidFill>
              <a:latin typeface="Times New Roman" pitchFamily="18" charset="0"/>
              <a:cs typeface="Times New Roman" pitchFamily="18" charset="0"/>
            </a:endParaRPr>
          </a:p>
          <a:p>
            <a:pPr lvl="0"/>
            <a:r>
              <a:rPr lang="ru-RU" b="1" dirty="0">
                <a:solidFill>
                  <a:schemeClr val="accent2">
                    <a:lumMod val="75000"/>
                  </a:schemeClr>
                </a:solidFill>
                <a:latin typeface="Times New Roman" pitchFamily="18" charset="0"/>
                <a:cs typeface="Times New Roman" pitchFamily="18" charset="0"/>
              </a:rPr>
              <a:t>о. </a:t>
            </a:r>
            <a:r>
              <a:rPr lang="ru-RU" b="1" dirty="0" smtClean="0">
                <a:solidFill>
                  <a:schemeClr val="accent2">
                    <a:lumMod val="75000"/>
                  </a:schemeClr>
                </a:solidFill>
                <a:latin typeface="Times New Roman" pitchFamily="18" charset="0"/>
                <a:cs typeface="Times New Roman" pitchFamily="18" charset="0"/>
              </a:rPr>
              <a:t>Шри-Ланка</a:t>
            </a:r>
            <a:endParaRPr lang="ru-RU" b="1" dirty="0">
              <a:solidFill>
                <a:schemeClr val="accent2">
                  <a:lumMod val="75000"/>
                </a:schemeClr>
              </a:solidFill>
              <a:latin typeface="Times New Roman" pitchFamily="18" charset="0"/>
              <a:cs typeface="Times New Roman" pitchFamily="18" charset="0"/>
            </a:endParaRPr>
          </a:p>
          <a:p>
            <a:pPr lvl="0"/>
            <a:r>
              <a:rPr lang="ru-RU" b="1" dirty="0">
                <a:solidFill>
                  <a:schemeClr val="accent2">
                    <a:lumMod val="75000"/>
                  </a:schemeClr>
                </a:solidFill>
                <a:latin typeface="Times New Roman" pitchFamily="18" charset="0"/>
                <a:cs typeface="Times New Roman" pitchFamily="18" charset="0"/>
              </a:rPr>
              <a:t>Японские </a:t>
            </a:r>
            <a:r>
              <a:rPr lang="ru-RU" b="1" dirty="0" smtClean="0">
                <a:solidFill>
                  <a:schemeClr val="accent2">
                    <a:lumMod val="75000"/>
                  </a:schemeClr>
                </a:solidFill>
                <a:latin typeface="Times New Roman" pitchFamily="18" charset="0"/>
                <a:cs typeface="Times New Roman" pitchFamily="18" charset="0"/>
              </a:rPr>
              <a:t>о-ва</a:t>
            </a:r>
          </a:p>
          <a:p>
            <a:pPr lvl="0"/>
            <a:r>
              <a:rPr lang="ru-RU" b="1" dirty="0">
                <a:solidFill>
                  <a:schemeClr val="accent2">
                    <a:lumMod val="75000"/>
                  </a:schemeClr>
                </a:solidFill>
                <a:latin typeface="Times New Roman" pitchFamily="18" charset="0"/>
                <a:cs typeface="Times New Roman" pitchFamily="18" charset="0"/>
              </a:rPr>
              <a:t>о</a:t>
            </a:r>
            <a:r>
              <a:rPr lang="ru-RU" b="1" dirty="0" smtClean="0">
                <a:solidFill>
                  <a:schemeClr val="accent2">
                    <a:lumMod val="75000"/>
                  </a:schemeClr>
                </a:solidFill>
                <a:latin typeface="Times New Roman" pitchFamily="18" charset="0"/>
                <a:cs typeface="Times New Roman" pitchFamily="18" charset="0"/>
              </a:rPr>
              <a:t>з. Балхаш</a:t>
            </a:r>
          </a:p>
          <a:p>
            <a:pPr lvl="0"/>
            <a:r>
              <a:rPr lang="ru-RU" b="1" dirty="0" smtClean="0">
                <a:solidFill>
                  <a:schemeClr val="accent2">
                    <a:lumMod val="75000"/>
                  </a:schemeClr>
                </a:solidFill>
                <a:latin typeface="Times New Roman" pitchFamily="18" charset="0"/>
                <a:cs typeface="Times New Roman" pitchFamily="18" charset="0"/>
              </a:rPr>
              <a:t>Тар</a:t>
            </a:r>
            <a:endParaRPr lang="ru-RU" b="1" dirty="0">
              <a:solidFill>
                <a:schemeClr val="accent2">
                  <a:lumMod val="75000"/>
                </a:schemeClr>
              </a:solidFill>
              <a:latin typeface="Times New Roman" pitchFamily="18" charset="0"/>
              <a:cs typeface="Times New Roman" pitchFamily="18" charset="0"/>
            </a:endParaRPr>
          </a:p>
          <a:p>
            <a:endParaRPr lang="ru-RU" dirty="0"/>
          </a:p>
        </p:txBody>
      </p:sp>
      <p:sp>
        <p:nvSpPr>
          <p:cNvPr id="4" name="Объект 3"/>
          <p:cNvSpPr>
            <a:spLocks noGrp="1"/>
          </p:cNvSpPr>
          <p:nvPr>
            <p:ph sz="half" idx="2"/>
          </p:nvPr>
        </p:nvSpPr>
        <p:spPr/>
        <p:txBody>
          <a:bodyPr>
            <a:normAutofit lnSpcReduction="10000"/>
          </a:bodyPr>
          <a:lstStyle/>
          <a:p>
            <a:pPr lvl="0"/>
            <a:r>
              <a:rPr lang="ru-RU" b="1" dirty="0">
                <a:solidFill>
                  <a:schemeClr val="accent2">
                    <a:lumMod val="75000"/>
                  </a:schemeClr>
                </a:solidFill>
                <a:latin typeface="Times New Roman" pitchFamily="18" charset="0"/>
                <a:cs typeface="Times New Roman" pitchFamily="18" charset="0"/>
              </a:rPr>
              <a:t>п-ов Индостан</a:t>
            </a:r>
          </a:p>
          <a:p>
            <a:pPr lvl="0"/>
            <a:r>
              <a:rPr lang="ru-RU" b="1" dirty="0" smtClean="0">
                <a:solidFill>
                  <a:schemeClr val="accent2">
                    <a:lumMod val="75000"/>
                  </a:schemeClr>
                </a:solidFill>
                <a:latin typeface="Times New Roman" pitchFamily="18" charset="0"/>
                <a:cs typeface="Times New Roman" pitchFamily="18" charset="0"/>
              </a:rPr>
              <a:t>Горы Альпы</a:t>
            </a:r>
          </a:p>
          <a:p>
            <a:pPr lvl="0"/>
            <a:r>
              <a:rPr lang="ru-RU" b="1" dirty="0">
                <a:solidFill>
                  <a:schemeClr val="accent2">
                    <a:lumMod val="75000"/>
                  </a:schemeClr>
                </a:solidFill>
                <a:latin typeface="Times New Roman" pitchFamily="18" charset="0"/>
                <a:cs typeface="Times New Roman" pitchFamily="18" charset="0"/>
              </a:rPr>
              <a:t>р</a:t>
            </a:r>
            <a:r>
              <a:rPr lang="ru-RU" b="1" dirty="0" smtClean="0">
                <a:solidFill>
                  <a:schemeClr val="accent2">
                    <a:lumMod val="75000"/>
                  </a:schemeClr>
                </a:solidFill>
                <a:latin typeface="Times New Roman" pitchFamily="18" charset="0"/>
                <a:cs typeface="Times New Roman" pitchFamily="18" charset="0"/>
              </a:rPr>
              <a:t>. Янцзы</a:t>
            </a:r>
            <a:endParaRPr lang="ru-RU" b="1" dirty="0">
              <a:solidFill>
                <a:schemeClr val="accent2">
                  <a:lumMod val="75000"/>
                </a:schemeClr>
              </a:solidFill>
              <a:latin typeface="Times New Roman" pitchFamily="18" charset="0"/>
              <a:cs typeface="Times New Roman" pitchFamily="18" charset="0"/>
            </a:endParaRPr>
          </a:p>
          <a:p>
            <a:pPr lvl="0"/>
            <a:r>
              <a:rPr lang="ru-RU" b="1" dirty="0" smtClean="0">
                <a:solidFill>
                  <a:schemeClr val="accent2">
                    <a:lumMod val="75000"/>
                  </a:schemeClr>
                </a:solidFill>
                <a:latin typeface="Times New Roman" pitchFamily="18" charset="0"/>
                <a:cs typeface="Times New Roman" pitchFamily="18" charset="0"/>
              </a:rPr>
              <a:t>Великая </a:t>
            </a:r>
            <a:r>
              <a:rPr lang="ru-RU" b="1" dirty="0">
                <a:solidFill>
                  <a:schemeClr val="accent2">
                    <a:lumMod val="75000"/>
                  </a:schemeClr>
                </a:solidFill>
                <a:latin typeface="Times New Roman" pitchFamily="18" charset="0"/>
                <a:cs typeface="Times New Roman" pitchFamily="18" charset="0"/>
              </a:rPr>
              <a:t>Китайская </a:t>
            </a:r>
            <a:r>
              <a:rPr lang="ru-RU" b="1" dirty="0" smtClean="0">
                <a:solidFill>
                  <a:schemeClr val="accent2">
                    <a:lumMod val="75000"/>
                  </a:schemeClr>
                </a:solidFill>
                <a:latin typeface="Times New Roman" pitchFamily="18" charset="0"/>
                <a:cs typeface="Times New Roman" pitchFamily="18" charset="0"/>
              </a:rPr>
              <a:t>равнина</a:t>
            </a:r>
          </a:p>
          <a:p>
            <a:pPr lvl="0"/>
            <a:r>
              <a:rPr lang="ru-RU" b="1" dirty="0">
                <a:solidFill>
                  <a:schemeClr val="accent2">
                    <a:lumMod val="75000"/>
                  </a:schemeClr>
                </a:solidFill>
                <a:latin typeface="Times New Roman" pitchFamily="18" charset="0"/>
                <a:cs typeface="Times New Roman" pitchFamily="18" charset="0"/>
              </a:rPr>
              <a:t>о</a:t>
            </a:r>
            <a:r>
              <a:rPr lang="ru-RU" b="1" dirty="0" smtClean="0">
                <a:solidFill>
                  <a:schemeClr val="accent2">
                    <a:lumMod val="75000"/>
                  </a:schemeClr>
                </a:solidFill>
                <a:latin typeface="Times New Roman" pitchFamily="18" charset="0"/>
                <a:cs typeface="Times New Roman" pitchFamily="18" charset="0"/>
              </a:rPr>
              <a:t>. </a:t>
            </a:r>
            <a:r>
              <a:rPr lang="ru-RU" b="1" dirty="0">
                <a:solidFill>
                  <a:schemeClr val="accent2">
                    <a:lumMod val="75000"/>
                  </a:schemeClr>
                </a:solidFill>
                <a:latin typeface="Times New Roman" pitchFamily="18" charset="0"/>
                <a:cs typeface="Times New Roman" pitchFamily="18" charset="0"/>
              </a:rPr>
              <a:t>С</a:t>
            </a:r>
            <a:r>
              <a:rPr lang="ru-RU" b="1" dirty="0" smtClean="0">
                <a:solidFill>
                  <a:schemeClr val="accent2">
                    <a:lumMod val="75000"/>
                  </a:schemeClr>
                </a:solidFill>
                <a:latin typeface="Times New Roman" pitchFamily="18" charset="0"/>
                <a:cs typeface="Times New Roman" pitchFamily="18" charset="0"/>
              </a:rPr>
              <a:t>ахалин</a:t>
            </a:r>
            <a:endParaRPr lang="ru-RU" b="1" dirty="0">
              <a:solidFill>
                <a:schemeClr val="accent2">
                  <a:lumMod val="75000"/>
                </a:schemeClr>
              </a:solidFill>
              <a:latin typeface="Times New Roman" pitchFamily="18" charset="0"/>
              <a:cs typeface="Times New Roman" pitchFamily="18" charset="0"/>
            </a:endParaRPr>
          </a:p>
          <a:p>
            <a:pPr lvl="0"/>
            <a:r>
              <a:rPr lang="ru-RU" b="1" dirty="0" smtClean="0">
                <a:solidFill>
                  <a:schemeClr val="accent2">
                    <a:lumMod val="75000"/>
                  </a:schemeClr>
                </a:solidFill>
                <a:latin typeface="Times New Roman" pitchFamily="18" charset="0"/>
                <a:cs typeface="Times New Roman" pitchFamily="18" charset="0"/>
              </a:rPr>
              <a:t>Курильские о-ва</a:t>
            </a:r>
          </a:p>
          <a:p>
            <a:pPr lvl="0"/>
            <a:r>
              <a:rPr lang="ru-RU" b="1" dirty="0">
                <a:solidFill>
                  <a:schemeClr val="accent2">
                    <a:lumMod val="75000"/>
                  </a:schemeClr>
                </a:solidFill>
                <a:latin typeface="Times New Roman" pitchFamily="18" charset="0"/>
                <a:cs typeface="Times New Roman" pitchFamily="18" charset="0"/>
              </a:rPr>
              <a:t>о</a:t>
            </a:r>
            <a:r>
              <a:rPr lang="ru-RU" b="1" dirty="0" smtClean="0">
                <a:solidFill>
                  <a:schemeClr val="accent2">
                    <a:lumMod val="75000"/>
                  </a:schemeClr>
                </a:solidFill>
                <a:latin typeface="Times New Roman" pitchFamily="18" charset="0"/>
                <a:cs typeface="Times New Roman" pitchFamily="18" charset="0"/>
              </a:rPr>
              <a:t>з. Иссык-Куль</a:t>
            </a:r>
          </a:p>
          <a:p>
            <a:pPr lvl="0"/>
            <a:r>
              <a:rPr lang="ru-RU" b="1" dirty="0" err="1" smtClean="0">
                <a:solidFill>
                  <a:schemeClr val="accent2">
                    <a:lumMod val="75000"/>
                  </a:schemeClr>
                </a:solidFill>
                <a:latin typeface="Times New Roman" pitchFamily="18" charset="0"/>
                <a:cs typeface="Times New Roman" pitchFamily="18" charset="0"/>
              </a:rPr>
              <a:t>Такла-макан</a:t>
            </a:r>
            <a:endParaRPr lang="ru-RU" b="1" dirty="0" smtClean="0">
              <a:solidFill>
                <a:schemeClr val="accent2">
                  <a:lumMod val="75000"/>
                </a:schemeClr>
              </a:solidFill>
              <a:latin typeface="Times New Roman" pitchFamily="18" charset="0"/>
              <a:cs typeface="Times New Roman" pitchFamily="18" charset="0"/>
            </a:endParaRPr>
          </a:p>
          <a:p>
            <a:pPr lvl="0"/>
            <a:endParaRPr lang="ru-RU" dirty="0"/>
          </a:p>
        </p:txBody>
      </p:sp>
    </p:spTree>
    <p:extLst>
      <p:ext uri="{BB962C8B-B14F-4D97-AF65-F5344CB8AC3E}">
        <p14:creationId xmlns:p14="http://schemas.microsoft.com/office/powerpoint/2010/main" val="40776849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15000">
              <a:srgbClr val="FFEFD1"/>
            </a:gs>
            <a:gs pos="52000">
              <a:srgbClr val="F0EBD5"/>
            </a:gs>
            <a:gs pos="82000">
              <a:srgbClr val="D1C39F"/>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692697"/>
            <a:ext cx="7772400" cy="1224135"/>
          </a:xfrm>
        </p:spPr>
        <p:txBody>
          <a:bodyPr>
            <a:normAutofit/>
          </a:bodyPr>
          <a:lstStyle/>
          <a:p>
            <a:r>
              <a:rPr lang="ru-RU" sz="3600" b="1" dirty="0">
                <a:solidFill>
                  <a:schemeClr val="accent6">
                    <a:lumMod val="75000"/>
                  </a:schemeClr>
                </a:solidFill>
                <a:latin typeface="Times New Roman" pitchFamily="18" charset="0"/>
                <a:cs typeface="Times New Roman" pitchFamily="18" charset="0"/>
              </a:rPr>
              <a:t>9</a:t>
            </a:r>
            <a:r>
              <a:rPr lang="ru-RU" sz="3600" b="1" dirty="0" smtClean="0">
                <a:solidFill>
                  <a:schemeClr val="accent6">
                    <a:lumMod val="75000"/>
                  </a:schemeClr>
                </a:solidFill>
                <a:latin typeface="Times New Roman" pitchFamily="18" charset="0"/>
                <a:cs typeface="Times New Roman" pitchFamily="18" charset="0"/>
              </a:rPr>
              <a:t>. Конкурс </a:t>
            </a:r>
            <a:br>
              <a:rPr lang="ru-RU" sz="3600" b="1" dirty="0" smtClean="0">
                <a:solidFill>
                  <a:schemeClr val="accent6">
                    <a:lumMod val="75000"/>
                  </a:schemeClr>
                </a:solidFill>
                <a:latin typeface="Times New Roman" pitchFamily="18" charset="0"/>
                <a:cs typeface="Times New Roman" pitchFamily="18" charset="0"/>
              </a:rPr>
            </a:br>
            <a:r>
              <a:rPr lang="ru-RU" sz="3600" b="1" dirty="0" smtClean="0">
                <a:solidFill>
                  <a:schemeClr val="accent6">
                    <a:lumMod val="75000"/>
                  </a:schemeClr>
                </a:solidFill>
                <a:latin typeface="Times New Roman" pitchFamily="18" charset="0"/>
                <a:cs typeface="Times New Roman" pitchFamily="18" charset="0"/>
              </a:rPr>
              <a:t>«</a:t>
            </a:r>
            <a:r>
              <a:rPr lang="ru-RU" sz="3600" b="1" dirty="0">
                <a:solidFill>
                  <a:schemeClr val="accent6">
                    <a:lumMod val="75000"/>
                  </a:schemeClr>
                </a:solidFill>
                <a:latin typeface="Times New Roman" pitchFamily="18" charset="0"/>
                <a:cs typeface="Times New Roman" pitchFamily="18" charset="0"/>
              </a:rPr>
              <a:t>Ответ ищите в вопросе</a:t>
            </a:r>
            <a:r>
              <a:rPr lang="ru-RU" sz="3600" b="1" dirty="0" smtClean="0">
                <a:solidFill>
                  <a:schemeClr val="accent6">
                    <a:lumMod val="75000"/>
                  </a:schemeClr>
                </a:solidFill>
                <a:latin typeface="Times New Roman" pitchFamily="18" charset="0"/>
                <a:cs typeface="Times New Roman" pitchFamily="18" charset="0"/>
              </a:rPr>
              <a:t>»:</a:t>
            </a:r>
            <a:endParaRPr lang="ru-RU" sz="3600" dirty="0">
              <a:solidFill>
                <a:schemeClr val="accent6">
                  <a:lumMod val="75000"/>
                </a:schemeClr>
              </a:solidFill>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1371600" y="2348880"/>
            <a:ext cx="6400800" cy="3289920"/>
          </a:xfrm>
        </p:spPr>
        <p:txBody>
          <a:bodyPr>
            <a:normAutofit lnSpcReduction="10000"/>
          </a:bodyPr>
          <a:lstStyle/>
          <a:p>
            <a:r>
              <a:rPr lang="ru-RU" sz="3400" b="1" i="1" dirty="0" smtClean="0">
                <a:solidFill>
                  <a:schemeClr val="tx2">
                    <a:lumMod val="50000"/>
                  </a:schemeClr>
                </a:solidFill>
                <a:latin typeface="Times New Roman" pitchFamily="18" charset="0"/>
                <a:cs typeface="Times New Roman" pitchFamily="18" charset="0"/>
              </a:rPr>
              <a:t>1.В </a:t>
            </a:r>
            <a:r>
              <a:rPr lang="ru-RU" sz="3400" b="1" i="1" dirty="0">
                <a:solidFill>
                  <a:schemeClr val="tx2">
                    <a:lumMod val="50000"/>
                  </a:schemeClr>
                </a:solidFill>
                <a:latin typeface="Times New Roman" pitchFamily="18" charset="0"/>
                <a:cs typeface="Times New Roman" pitchFamily="18" charset="0"/>
              </a:rPr>
              <a:t>какую речку уронила Таня мячик</a:t>
            </a:r>
            <a:r>
              <a:rPr lang="ru-RU" sz="3400" b="1" i="1" dirty="0" smtClean="0">
                <a:solidFill>
                  <a:schemeClr val="tx2">
                    <a:lumMod val="50000"/>
                  </a:schemeClr>
                </a:solidFill>
                <a:latin typeface="Times New Roman" pitchFamily="18" charset="0"/>
                <a:cs typeface="Times New Roman" pitchFamily="18" charset="0"/>
              </a:rPr>
              <a:t>?</a:t>
            </a:r>
          </a:p>
          <a:p>
            <a:r>
              <a:rPr lang="ru-RU" sz="3400" b="1" i="1" dirty="0" smtClean="0">
                <a:solidFill>
                  <a:schemeClr val="tx2">
                    <a:lumMod val="50000"/>
                  </a:schemeClr>
                </a:solidFill>
                <a:latin typeface="Times New Roman" pitchFamily="18" charset="0"/>
                <a:cs typeface="Times New Roman" pitchFamily="18" charset="0"/>
              </a:rPr>
              <a:t>2. Из </a:t>
            </a:r>
            <a:r>
              <a:rPr lang="ru-RU" sz="3400" b="1" i="1" dirty="0">
                <a:solidFill>
                  <a:schemeClr val="tx2">
                    <a:lumMod val="50000"/>
                  </a:schemeClr>
                </a:solidFill>
                <a:latin typeface="Times New Roman" pitchFamily="18" charset="0"/>
                <a:cs typeface="Times New Roman" pitchFamily="18" charset="0"/>
              </a:rPr>
              <a:t>какого города вызвали гримёра</a:t>
            </a:r>
            <a:r>
              <a:rPr lang="ru-RU" sz="3400" b="1" i="1" dirty="0" smtClean="0">
                <a:solidFill>
                  <a:schemeClr val="tx2">
                    <a:lumMod val="50000"/>
                  </a:schemeClr>
                </a:solidFill>
                <a:latin typeface="Times New Roman" pitchFamily="18" charset="0"/>
                <a:cs typeface="Times New Roman" pitchFamily="18" charset="0"/>
              </a:rPr>
              <a:t>?</a:t>
            </a:r>
          </a:p>
          <a:p>
            <a:r>
              <a:rPr lang="ru-RU" sz="3400" b="1" i="1" dirty="0" smtClean="0">
                <a:solidFill>
                  <a:schemeClr val="tx2">
                    <a:lumMod val="50000"/>
                  </a:schemeClr>
                </a:solidFill>
                <a:latin typeface="Times New Roman" pitchFamily="18" charset="0"/>
                <a:cs typeface="Times New Roman" pitchFamily="18" charset="0"/>
              </a:rPr>
              <a:t>3. Кто </a:t>
            </a:r>
            <a:r>
              <a:rPr lang="ru-RU" sz="3400" b="1" i="1" dirty="0">
                <a:solidFill>
                  <a:schemeClr val="tx2">
                    <a:lumMod val="50000"/>
                  </a:schemeClr>
                </a:solidFill>
                <a:latin typeface="Times New Roman" pitchFamily="18" charset="0"/>
                <a:cs typeface="Times New Roman" pitchFamily="18" charset="0"/>
              </a:rPr>
              <a:t>попортил ночью виноградник? </a:t>
            </a:r>
            <a:endParaRPr lang="ru-RU" dirty="0"/>
          </a:p>
        </p:txBody>
      </p:sp>
    </p:spTree>
    <p:extLst>
      <p:ext uri="{BB962C8B-B14F-4D97-AF65-F5344CB8AC3E}">
        <p14:creationId xmlns:p14="http://schemas.microsoft.com/office/powerpoint/2010/main" val="6027990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rgbClr val="FF3399"/>
            </a:gs>
            <a:gs pos="22000">
              <a:srgbClr val="FF6633"/>
            </a:gs>
            <a:gs pos="28000">
              <a:srgbClr val="FFFF00"/>
            </a:gs>
            <a:gs pos="93000">
              <a:srgbClr val="01A78F"/>
            </a:gs>
            <a:gs pos="100000">
              <a:srgbClr val="3366FF"/>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476672"/>
            <a:ext cx="7772400" cy="1224136"/>
          </a:xfrm>
        </p:spPr>
        <p:txBody>
          <a:bodyPr>
            <a:normAutofit fontScale="90000"/>
          </a:bodyPr>
          <a:lstStyle/>
          <a:p>
            <a:r>
              <a:rPr lang="ru-RU" sz="3100" b="1" dirty="0" smtClean="0">
                <a:solidFill>
                  <a:schemeClr val="tx2">
                    <a:lumMod val="75000"/>
                  </a:schemeClr>
                </a:solidFill>
                <a:latin typeface="Times New Roman" pitchFamily="18" charset="0"/>
                <a:cs typeface="Times New Roman" pitchFamily="18" charset="0"/>
              </a:rPr>
              <a:t>10.Конкурс </a:t>
            </a:r>
            <a:r>
              <a:rPr lang="ru-RU" sz="3100" b="1" dirty="0">
                <a:solidFill>
                  <a:schemeClr val="tx2">
                    <a:lumMod val="75000"/>
                  </a:schemeClr>
                </a:solidFill>
                <a:latin typeface="Times New Roman" pitchFamily="18" charset="0"/>
                <a:cs typeface="Times New Roman" pitchFamily="18" charset="0"/>
              </a:rPr>
              <a:t>«В океане юмора» </a:t>
            </a:r>
            <a:r>
              <a:rPr lang="ru-RU" sz="3100" b="1" dirty="0" smtClean="0">
                <a:solidFill>
                  <a:schemeClr val="tx2">
                    <a:lumMod val="75000"/>
                  </a:schemeClr>
                </a:solidFill>
                <a:latin typeface="Times New Roman" pitchFamily="18" charset="0"/>
                <a:cs typeface="Times New Roman" pitchFamily="18" charset="0"/>
              </a:rPr>
              <a:t/>
            </a:r>
            <a:br>
              <a:rPr lang="ru-RU" sz="3100" b="1" dirty="0" smtClean="0">
                <a:solidFill>
                  <a:schemeClr val="tx2">
                    <a:lumMod val="75000"/>
                  </a:schemeClr>
                </a:solidFill>
                <a:latin typeface="Times New Roman" pitchFamily="18" charset="0"/>
                <a:cs typeface="Times New Roman" pitchFamily="18" charset="0"/>
              </a:rPr>
            </a:br>
            <a:r>
              <a:rPr lang="ru-RU" sz="3100" i="1" dirty="0" smtClean="0">
                <a:solidFill>
                  <a:schemeClr val="tx2">
                    <a:lumMod val="75000"/>
                  </a:schemeClr>
                </a:solidFill>
                <a:latin typeface="Times New Roman" pitchFamily="18" charset="0"/>
                <a:cs typeface="Times New Roman" pitchFamily="18" charset="0"/>
              </a:rPr>
              <a:t> </a:t>
            </a:r>
            <a:r>
              <a:rPr lang="ru-RU" sz="3100" i="1" dirty="0">
                <a:solidFill>
                  <a:schemeClr val="tx2">
                    <a:lumMod val="75000"/>
                  </a:schemeClr>
                </a:solidFill>
                <a:latin typeface="Times New Roman" pitchFamily="18" charset="0"/>
                <a:cs typeface="Times New Roman" pitchFamily="18" charset="0"/>
              </a:rPr>
              <a:t>Шуточная географическая викторина:</a:t>
            </a:r>
            <a:r>
              <a:rPr lang="ru-RU" dirty="0"/>
              <a:t/>
            </a:r>
            <a:br>
              <a:rPr lang="ru-RU" dirty="0"/>
            </a:br>
            <a:endParaRPr lang="ru-RU" dirty="0"/>
          </a:p>
        </p:txBody>
      </p:sp>
      <p:sp>
        <p:nvSpPr>
          <p:cNvPr id="3" name="Подзаголовок 2"/>
          <p:cNvSpPr>
            <a:spLocks noGrp="1"/>
          </p:cNvSpPr>
          <p:nvPr>
            <p:ph type="subTitle" idx="1"/>
          </p:nvPr>
        </p:nvSpPr>
        <p:spPr>
          <a:xfrm>
            <a:off x="1371600" y="1772816"/>
            <a:ext cx="6400800" cy="3865984"/>
          </a:xfrm>
        </p:spPr>
        <p:txBody>
          <a:bodyPr>
            <a:noAutofit/>
          </a:bodyPr>
          <a:lstStyle/>
          <a:p>
            <a:pPr lvl="0"/>
            <a:r>
              <a:rPr lang="ru-RU" sz="2000" b="1" dirty="0" smtClean="0">
                <a:solidFill>
                  <a:schemeClr val="accent2">
                    <a:lumMod val="50000"/>
                  </a:schemeClr>
                </a:solidFill>
                <a:latin typeface="Times New Roman" pitchFamily="18" charset="0"/>
                <a:cs typeface="Times New Roman" pitchFamily="18" charset="0"/>
              </a:rPr>
              <a:t>1.Зелёный </a:t>
            </a:r>
            <a:r>
              <a:rPr lang="ru-RU" sz="2000" b="1" dirty="0">
                <a:solidFill>
                  <a:schemeClr val="accent2">
                    <a:lumMod val="50000"/>
                  </a:schemeClr>
                </a:solidFill>
                <a:latin typeface="Times New Roman" pitchFamily="18" charset="0"/>
                <a:cs typeface="Times New Roman" pitchFamily="18" charset="0"/>
              </a:rPr>
              <a:t>платок уронили в Желтое море. Каким его вытащили из воды? </a:t>
            </a:r>
            <a:endParaRPr lang="ru-RU" sz="2000" b="1" dirty="0" smtClean="0">
              <a:solidFill>
                <a:schemeClr val="accent2">
                  <a:lumMod val="50000"/>
                </a:schemeClr>
              </a:solidFill>
              <a:latin typeface="Times New Roman" pitchFamily="18" charset="0"/>
              <a:cs typeface="Times New Roman" pitchFamily="18" charset="0"/>
            </a:endParaRPr>
          </a:p>
          <a:p>
            <a:pPr lvl="0"/>
            <a:r>
              <a:rPr lang="ru-RU" sz="2000" b="1" dirty="0" smtClean="0">
                <a:solidFill>
                  <a:schemeClr val="accent2">
                    <a:lumMod val="50000"/>
                  </a:schemeClr>
                </a:solidFill>
                <a:latin typeface="Times New Roman" pitchFamily="18" charset="0"/>
                <a:cs typeface="Times New Roman" pitchFamily="18" charset="0"/>
              </a:rPr>
              <a:t>2.Как </a:t>
            </a:r>
            <a:r>
              <a:rPr lang="ru-RU" sz="2000" b="1" dirty="0">
                <a:solidFill>
                  <a:schemeClr val="accent2">
                    <a:lumMod val="50000"/>
                  </a:schemeClr>
                </a:solidFill>
                <a:latin typeface="Times New Roman" pitchFamily="18" charset="0"/>
                <a:cs typeface="Times New Roman" pitchFamily="18" charset="0"/>
              </a:rPr>
              <a:t>называется остров в океане, в котором не растёт кокос и не ловится </a:t>
            </a:r>
            <a:r>
              <a:rPr lang="ru-RU" sz="2000" b="1" dirty="0" smtClean="0">
                <a:solidFill>
                  <a:schemeClr val="accent2">
                    <a:lumMod val="50000"/>
                  </a:schemeClr>
                </a:solidFill>
                <a:latin typeface="Times New Roman" pitchFamily="18" charset="0"/>
                <a:cs typeface="Times New Roman" pitchFamily="18" charset="0"/>
              </a:rPr>
              <a:t>крокодил? </a:t>
            </a:r>
          </a:p>
          <a:p>
            <a:pPr lvl="0"/>
            <a:r>
              <a:rPr lang="ru-RU" sz="2000" b="1" dirty="0" smtClean="0">
                <a:solidFill>
                  <a:schemeClr val="accent2">
                    <a:lumMod val="50000"/>
                  </a:schemeClr>
                </a:solidFill>
                <a:latin typeface="Times New Roman" pitchFamily="18" charset="0"/>
                <a:cs typeface="Times New Roman" pitchFamily="18" charset="0"/>
              </a:rPr>
              <a:t>3.Какой </a:t>
            </a:r>
            <a:r>
              <a:rPr lang="ru-RU" sz="2000" b="1" dirty="0">
                <a:solidFill>
                  <a:schemeClr val="accent2">
                    <a:lumMod val="50000"/>
                  </a:schemeClr>
                </a:solidFill>
                <a:latin typeface="Times New Roman" pitchFamily="18" charset="0"/>
                <a:cs typeface="Times New Roman" pitchFamily="18" charset="0"/>
              </a:rPr>
              <a:t>полуостров заявляет о своей величине </a:t>
            </a:r>
            <a:r>
              <a:rPr lang="ru-RU" sz="2000" b="1" dirty="0" smtClean="0">
                <a:solidFill>
                  <a:schemeClr val="accent2">
                    <a:lumMod val="50000"/>
                  </a:schemeClr>
                </a:solidFill>
                <a:latin typeface="Times New Roman" pitchFamily="18" charset="0"/>
                <a:cs typeface="Times New Roman" pitchFamily="18" charset="0"/>
              </a:rPr>
              <a:t>?</a:t>
            </a:r>
          </a:p>
          <a:p>
            <a:pPr lvl="0"/>
            <a:r>
              <a:rPr lang="ru-RU" sz="2000" b="1" dirty="0" smtClean="0">
                <a:solidFill>
                  <a:schemeClr val="accent2">
                    <a:lumMod val="50000"/>
                  </a:schemeClr>
                </a:solidFill>
                <a:latin typeface="Times New Roman" pitchFamily="18" charset="0"/>
                <a:cs typeface="Times New Roman" pitchFamily="18" charset="0"/>
              </a:rPr>
              <a:t>4.Какой </a:t>
            </a:r>
            <a:r>
              <a:rPr lang="ru-RU" sz="2000" b="1" dirty="0">
                <a:solidFill>
                  <a:schemeClr val="accent2">
                    <a:lumMod val="50000"/>
                  </a:schemeClr>
                </a:solidFill>
                <a:latin typeface="Times New Roman" pitchFamily="18" charset="0"/>
                <a:cs typeface="Times New Roman" pitchFamily="18" charset="0"/>
              </a:rPr>
              <a:t>остров называет себя спортивной одеждой </a:t>
            </a:r>
            <a:r>
              <a:rPr lang="ru-RU" sz="2000" b="1" dirty="0" smtClean="0">
                <a:solidFill>
                  <a:schemeClr val="accent2">
                    <a:lumMod val="50000"/>
                  </a:schemeClr>
                </a:solidFill>
                <a:latin typeface="Times New Roman" pitchFamily="18" charset="0"/>
                <a:cs typeface="Times New Roman" pitchFamily="18" charset="0"/>
              </a:rPr>
              <a:t>?</a:t>
            </a:r>
          </a:p>
          <a:p>
            <a:pPr lvl="0"/>
            <a:r>
              <a:rPr lang="ru-RU" sz="2000" b="1" dirty="0" smtClean="0">
                <a:solidFill>
                  <a:schemeClr val="accent2">
                    <a:lumMod val="50000"/>
                  </a:schemeClr>
                </a:solidFill>
                <a:latin typeface="Times New Roman" pitchFamily="18" charset="0"/>
                <a:cs typeface="Times New Roman" pitchFamily="18" charset="0"/>
              </a:rPr>
              <a:t>5.Какую </a:t>
            </a:r>
            <a:r>
              <a:rPr lang="ru-RU" sz="2000" b="1" dirty="0">
                <a:solidFill>
                  <a:schemeClr val="accent2">
                    <a:lumMod val="50000"/>
                  </a:schemeClr>
                </a:solidFill>
                <a:latin typeface="Times New Roman" pitchFamily="18" charset="0"/>
                <a:cs typeface="Times New Roman" pitchFamily="18" charset="0"/>
              </a:rPr>
              <a:t>цепь нельзя поднять </a:t>
            </a:r>
            <a:r>
              <a:rPr lang="ru-RU" sz="2000" b="1" dirty="0" smtClean="0">
                <a:solidFill>
                  <a:schemeClr val="accent2">
                    <a:lumMod val="50000"/>
                  </a:schemeClr>
                </a:solidFill>
                <a:latin typeface="Times New Roman" pitchFamily="18" charset="0"/>
                <a:cs typeface="Times New Roman" pitchFamily="18" charset="0"/>
              </a:rPr>
              <a:t>?</a:t>
            </a:r>
          </a:p>
          <a:p>
            <a:pPr lvl="0"/>
            <a:r>
              <a:rPr lang="ru-RU" sz="2000" b="1" dirty="0">
                <a:solidFill>
                  <a:schemeClr val="accent2">
                    <a:lumMod val="50000"/>
                  </a:schemeClr>
                </a:solidFill>
                <a:latin typeface="Times New Roman" pitchFamily="18" charset="0"/>
                <a:cs typeface="Times New Roman" pitchFamily="18" charset="0"/>
              </a:rPr>
              <a:t>6</a:t>
            </a:r>
            <a:r>
              <a:rPr lang="ru-RU" sz="2000" b="1" dirty="0" smtClean="0">
                <a:solidFill>
                  <a:schemeClr val="accent2">
                    <a:lumMod val="50000"/>
                  </a:schemeClr>
                </a:solidFill>
                <a:latin typeface="Times New Roman" pitchFamily="18" charset="0"/>
                <a:cs typeface="Times New Roman" pitchFamily="18" charset="0"/>
              </a:rPr>
              <a:t>.Какой </a:t>
            </a:r>
            <a:r>
              <a:rPr lang="ru-RU" sz="2000" b="1" dirty="0">
                <a:solidFill>
                  <a:schemeClr val="accent2">
                    <a:lumMod val="50000"/>
                  </a:schemeClr>
                </a:solidFill>
                <a:latin typeface="Times New Roman" pitchFamily="18" charset="0"/>
                <a:cs typeface="Times New Roman" pitchFamily="18" charset="0"/>
              </a:rPr>
              <a:t>лес вырастает в школьных классах на тех уроках, к которым ребята хорошо подготовились </a:t>
            </a:r>
            <a:r>
              <a:rPr lang="ru-RU" sz="2000" b="1" dirty="0" smtClean="0">
                <a:solidFill>
                  <a:schemeClr val="accent2">
                    <a:lumMod val="50000"/>
                  </a:schemeClr>
                </a:solidFill>
                <a:latin typeface="Times New Roman" pitchFamily="18" charset="0"/>
                <a:cs typeface="Times New Roman" pitchFamily="18" charset="0"/>
              </a:rPr>
              <a:t>?</a:t>
            </a:r>
          </a:p>
          <a:p>
            <a:pPr lvl="0"/>
            <a:r>
              <a:rPr lang="ru-RU" sz="2000" b="1" dirty="0" smtClean="0">
                <a:solidFill>
                  <a:schemeClr val="accent2">
                    <a:lumMod val="50000"/>
                  </a:schemeClr>
                </a:solidFill>
                <a:latin typeface="Times New Roman" pitchFamily="18" charset="0"/>
                <a:cs typeface="Times New Roman" pitchFamily="18" charset="0"/>
              </a:rPr>
              <a:t>8.Какая </a:t>
            </a:r>
            <a:r>
              <a:rPr lang="ru-RU" sz="2000" b="1" dirty="0">
                <a:solidFill>
                  <a:schemeClr val="accent2">
                    <a:lumMod val="50000"/>
                  </a:schemeClr>
                </a:solidFill>
                <a:latin typeface="Times New Roman" pitchFamily="18" charset="0"/>
                <a:cs typeface="Times New Roman" pitchFamily="18" charset="0"/>
              </a:rPr>
              <a:t>из двух гор выше: Эверест или Джомолунгма? </a:t>
            </a:r>
            <a:endParaRPr lang="ru-RU" sz="2000" b="1" dirty="0" smtClean="0">
              <a:solidFill>
                <a:schemeClr val="accent2">
                  <a:lumMod val="50000"/>
                </a:schemeClr>
              </a:solidFill>
              <a:latin typeface="Times New Roman" pitchFamily="18" charset="0"/>
              <a:cs typeface="Times New Roman" pitchFamily="18" charset="0"/>
            </a:endParaRPr>
          </a:p>
          <a:p>
            <a:pPr lvl="0"/>
            <a:r>
              <a:rPr lang="ru-RU" sz="2000" b="1" dirty="0" smtClean="0">
                <a:solidFill>
                  <a:schemeClr val="accent2">
                    <a:lumMod val="50000"/>
                  </a:schemeClr>
                </a:solidFill>
                <a:latin typeface="Times New Roman" pitchFamily="18" charset="0"/>
                <a:cs typeface="Times New Roman" pitchFamily="18" charset="0"/>
              </a:rPr>
              <a:t>9. Именем </a:t>
            </a:r>
            <a:r>
              <a:rPr lang="ru-RU" sz="2000" b="1" dirty="0">
                <a:solidFill>
                  <a:schemeClr val="accent2">
                    <a:lumMod val="50000"/>
                  </a:schemeClr>
                </a:solidFill>
                <a:latin typeface="Times New Roman" pitchFamily="18" charset="0"/>
                <a:cs typeface="Times New Roman" pitchFamily="18" charset="0"/>
              </a:rPr>
              <a:t>какого полуострова нашей страны называют задние ряды парт в  </a:t>
            </a:r>
            <a:r>
              <a:rPr lang="ru-RU" sz="2000" b="1" dirty="0" smtClean="0">
                <a:solidFill>
                  <a:schemeClr val="accent2">
                    <a:lumMod val="50000"/>
                  </a:schemeClr>
                </a:solidFill>
                <a:latin typeface="Times New Roman" pitchFamily="18" charset="0"/>
                <a:cs typeface="Times New Roman" pitchFamily="18" charset="0"/>
              </a:rPr>
              <a:t>классе?</a:t>
            </a:r>
            <a:endParaRPr lang="ru-RU" sz="2000" dirty="0">
              <a:solidFill>
                <a:schemeClr val="accent2">
                  <a:lumMod val="50000"/>
                </a:schemeClr>
              </a:solidFill>
            </a:endParaRPr>
          </a:p>
        </p:txBody>
      </p:sp>
    </p:spTree>
    <p:extLst>
      <p:ext uri="{BB962C8B-B14F-4D97-AF65-F5344CB8AC3E}">
        <p14:creationId xmlns:p14="http://schemas.microsoft.com/office/powerpoint/2010/main" val="3560373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rgbClr val="FBEAC7"/>
            </a:gs>
            <a:gs pos="17999">
              <a:srgbClr val="FEE7F2"/>
            </a:gs>
            <a:gs pos="29000">
              <a:srgbClr val="FAC77D"/>
            </a:gs>
            <a:gs pos="61000">
              <a:srgbClr val="FBA97D"/>
            </a:gs>
            <a:gs pos="86000">
              <a:srgbClr val="FBD49C"/>
            </a:gs>
            <a:gs pos="100000">
              <a:srgbClr val="FEE7F2"/>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3568" y="692696"/>
            <a:ext cx="7772400" cy="1440160"/>
          </a:xfrm>
        </p:spPr>
        <p:txBody>
          <a:bodyPr>
            <a:normAutofit fontScale="90000"/>
          </a:bodyPr>
          <a:lstStyle/>
          <a:p>
            <a:r>
              <a:rPr lang="ru-RU" sz="3600" b="1" dirty="0" smtClean="0">
                <a:solidFill>
                  <a:schemeClr val="accent3">
                    <a:lumMod val="50000"/>
                  </a:schemeClr>
                </a:solidFill>
                <a:latin typeface="Times New Roman" pitchFamily="18" charset="0"/>
                <a:cs typeface="Times New Roman" pitchFamily="18" charset="0"/>
              </a:rPr>
              <a:t>11. Конкурс </a:t>
            </a:r>
            <a:br>
              <a:rPr lang="ru-RU" sz="3600" b="1" dirty="0" smtClean="0">
                <a:solidFill>
                  <a:schemeClr val="accent3">
                    <a:lumMod val="50000"/>
                  </a:schemeClr>
                </a:solidFill>
                <a:latin typeface="Times New Roman" pitchFamily="18" charset="0"/>
                <a:cs typeface="Times New Roman" pitchFamily="18" charset="0"/>
              </a:rPr>
            </a:br>
            <a:r>
              <a:rPr lang="ru-RU" sz="3600" b="1" dirty="0" smtClean="0">
                <a:solidFill>
                  <a:schemeClr val="accent3">
                    <a:lumMod val="50000"/>
                  </a:schemeClr>
                </a:solidFill>
                <a:latin typeface="Times New Roman" pitchFamily="18" charset="0"/>
                <a:cs typeface="Times New Roman" pitchFamily="18" charset="0"/>
              </a:rPr>
              <a:t> </a:t>
            </a:r>
            <a:r>
              <a:rPr lang="ru-RU" sz="3600" b="1" dirty="0">
                <a:solidFill>
                  <a:schemeClr val="accent3">
                    <a:lumMod val="50000"/>
                  </a:schemeClr>
                </a:solidFill>
                <a:latin typeface="Times New Roman" pitchFamily="18" charset="0"/>
                <a:cs typeface="Times New Roman" pitchFamily="18" charset="0"/>
              </a:rPr>
              <a:t>«География в русских пословицах»</a:t>
            </a:r>
            <a:r>
              <a:rPr lang="ru-RU" dirty="0"/>
              <a:t/>
            </a:r>
            <a:br>
              <a:rPr lang="ru-RU" dirty="0"/>
            </a:br>
            <a:endParaRPr lang="ru-RU" dirty="0"/>
          </a:p>
        </p:txBody>
      </p:sp>
      <p:sp>
        <p:nvSpPr>
          <p:cNvPr id="3" name="Подзаголовок 2"/>
          <p:cNvSpPr>
            <a:spLocks noGrp="1"/>
          </p:cNvSpPr>
          <p:nvPr>
            <p:ph type="subTitle" idx="1"/>
          </p:nvPr>
        </p:nvSpPr>
        <p:spPr>
          <a:xfrm>
            <a:off x="1371600" y="2276872"/>
            <a:ext cx="6400800" cy="3361928"/>
          </a:xfrm>
        </p:spPr>
        <p:txBody>
          <a:bodyPr>
            <a:normAutofit/>
          </a:bodyPr>
          <a:lstStyle/>
          <a:p>
            <a:pPr lvl="0"/>
            <a:r>
              <a:rPr lang="ru-RU" b="1" i="1" dirty="0" smtClean="0">
                <a:solidFill>
                  <a:schemeClr val="accent6">
                    <a:lumMod val="50000"/>
                  </a:schemeClr>
                </a:solidFill>
                <a:latin typeface="Times New Roman" pitchFamily="18" charset="0"/>
                <a:cs typeface="Times New Roman" pitchFamily="18" charset="0"/>
              </a:rPr>
              <a:t>1.Язык </a:t>
            </a:r>
            <a:r>
              <a:rPr lang="ru-RU" b="1" i="1" dirty="0">
                <a:solidFill>
                  <a:schemeClr val="accent6">
                    <a:lumMod val="50000"/>
                  </a:schemeClr>
                </a:solidFill>
                <a:latin typeface="Times New Roman" pitchFamily="18" charset="0"/>
                <a:cs typeface="Times New Roman" pitchFamily="18" charset="0"/>
              </a:rPr>
              <a:t>до... </a:t>
            </a:r>
            <a:r>
              <a:rPr lang="ru-RU" b="1" i="1" dirty="0" smtClean="0">
                <a:solidFill>
                  <a:schemeClr val="accent6">
                    <a:lumMod val="50000"/>
                  </a:schemeClr>
                </a:solidFill>
                <a:latin typeface="Times New Roman" pitchFamily="18" charset="0"/>
                <a:cs typeface="Times New Roman" pitchFamily="18" charset="0"/>
              </a:rPr>
              <a:t>доведёт</a:t>
            </a:r>
            <a:r>
              <a:rPr lang="ru-RU" b="1" i="1" dirty="0">
                <a:solidFill>
                  <a:schemeClr val="accent6">
                    <a:lumMod val="50000"/>
                  </a:schemeClr>
                </a:solidFill>
                <a:latin typeface="Times New Roman" pitchFamily="18" charset="0"/>
                <a:cs typeface="Times New Roman" pitchFamily="18" charset="0"/>
              </a:rPr>
              <a:t>. </a:t>
            </a:r>
            <a:endParaRPr lang="ru-RU" b="1" i="1" dirty="0" smtClean="0">
              <a:solidFill>
                <a:schemeClr val="accent6">
                  <a:lumMod val="50000"/>
                </a:schemeClr>
              </a:solidFill>
              <a:latin typeface="Times New Roman" pitchFamily="18" charset="0"/>
              <a:cs typeface="Times New Roman" pitchFamily="18" charset="0"/>
            </a:endParaRPr>
          </a:p>
          <a:p>
            <a:pPr lvl="0"/>
            <a:r>
              <a:rPr lang="ru-RU" b="1" i="1" dirty="0" smtClean="0">
                <a:solidFill>
                  <a:schemeClr val="accent6">
                    <a:lumMod val="50000"/>
                  </a:schemeClr>
                </a:solidFill>
                <a:latin typeface="Times New Roman" pitchFamily="18" charset="0"/>
                <a:cs typeface="Times New Roman" pitchFamily="18" charset="0"/>
              </a:rPr>
              <a:t>2.Не </a:t>
            </a:r>
            <a:r>
              <a:rPr lang="ru-RU" b="1" i="1" dirty="0">
                <a:solidFill>
                  <a:schemeClr val="accent6">
                    <a:lumMod val="50000"/>
                  </a:schemeClr>
                </a:solidFill>
                <a:latin typeface="Times New Roman" pitchFamily="18" charset="0"/>
                <a:cs typeface="Times New Roman" pitchFamily="18" charset="0"/>
              </a:rPr>
              <a:t>разом... (город) строилась. </a:t>
            </a:r>
            <a:r>
              <a:rPr lang="ru-RU" b="1" i="1" dirty="0" smtClean="0">
                <a:solidFill>
                  <a:schemeClr val="accent6">
                    <a:lumMod val="50000"/>
                  </a:schemeClr>
                </a:solidFill>
                <a:latin typeface="Times New Roman" pitchFamily="18" charset="0"/>
                <a:cs typeface="Times New Roman" pitchFamily="18" charset="0"/>
              </a:rPr>
              <a:t>3.Без </a:t>
            </a:r>
            <a:r>
              <a:rPr lang="ru-RU" b="1" i="1" dirty="0">
                <a:solidFill>
                  <a:schemeClr val="accent6">
                    <a:lumMod val="50000"/>
                  </a:schemeClr>
                </a:solidFill>
                <a:latin typeface="Times New Roman" pitchFamily="18" charset="0"/>
                <a:cs typeface="Times New Roman" pitchFamily="18" charset="0"/>
              </a:rPr>
              <a:t>труда не вытащишь и рыбки из</a:t>
            </a:r>
            <a:r>
              <a:rPr lang="ru-RU" b="1" i="1" dirty="0" smtClean="0">
                <a:solidFill>
                  <a:schemeClr val="accent6">
                    <a:lumMod val="50000"/>
                  </a:schemeClr>
                </a:solidFill>
                <a:latin typeface="Times New Roman" pitchFamily="18" charset="0"/>
                <a:cs typeface="Times New Roman" pitchFamily="18" charset="0"/>
              </a:rPr>
              <a:t>...</a:t>
            </a:r>
          </a:p>
          <a:p>
            <a:pPr lvl="0"/>
            <a:r>
              <a:rPr lang="ru-RU" b="1" i="1" dirty="0" smtClean="0">
                <a:solidFill>
                  <a:schemeClr val="accent6">
                    <a:lumMod val="50000"/>
                  </a:schemeClr>
                </a:solidFill>
                <a:latin typeface="Times New Roman" pitchFamily="18" charset="0"/>
                <a:cs typeface="Times New Roman" pitchFamily="18" charset="0"/>
              </a:rPr>
              <a:t> 4.Не </a:t>
            </a:r>
            <a:r>
              <a:rPr lang="ru-RU" b="1" i="1" dirty="0">
                <a:solidFill>
                  <a:schemeClr val="accent6">
                    <a:lumMod val="50000"/>
                  </a:schemeClr>
                </a:solidFill>
                <a:latin typeface="Times New Roman" pitchFamily="18" charset="0"/>
                <a:cs typeface="Times New Roman" pitchFamily="18" charset="0"/>
              </a:rPr>
              <a:t>всё..., что </a:t>
            </a:r>
            <a:r>
              <a:rPr lang="ru-RU" b="1" i="1" dirty="0" smtClean="0">
                <a:solidFill>
                  <a:schemeClr val="accent6">
                    <a:lumMod val="50000"/>
                  </a:schemeClr>
                </a:solidFill>
                <a:latin typeface="Times New Roman" pitchFamily="18" charset="0"/>
                <a:cs typeface="Times New Roman" pitchFamily="18" charset="0"/>
              </a:rPr>
              <a:t>блестит</a:t>
            </a:r>
            <a:endParaRPr lang="ru-RU" b="1" i="1" dirty="0">
              <a:solidFill>
                <a:schemeClr val="accent6">
                  <a:lumMod val="5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23801184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39552" y="332656"/>
            <a:ext cx="7772400" cy="1584177"/>
          </a:xfrm>
        </p:spPr>
        <p:txBody>
          <a:bodyPr>
            <a:normAutofit fontScale="90000"/>
          </a:bodyPr>
          <a:lstStyle/>
          <a:p>
            <a:r>
              <a:rPr lang="ru-RU" sz="3200" b="1" dirty="0" smtClean="0">
                <a:solidFill>
                  <a:schemeClr val="accent2">
                    <a:lumMod val="75000"/>
                  </a:schemeClr>
                </a:solidFill>
                <a:latin typeface="Times New Roman" pitchFamily="18" charset="0"/>
                <a:cs typeface="Times New Roman" pitchFamily="18" charset="0"/>
              </a:rPr>
              <a:t>12. Конкурс </a:t>
            </a:r>
            <a:br>
              <a:rPr lang="ru-RU" sz="3200" b="1" dirty="0" smtClean="0">
                <a:solidFill>
                  <a:schemeClr val="accent2">
                    <a:lumMod val="75000"/>
                  </a:schemeClr>
                </a:solidFill>
                <a:latin typeface="Times New Roman" pitchFamily="18" charset="0"/>
                <a:cs typeface="Times New Roman" pitchFamily="18" charset="0"/>
              </a:rPr>
            </a:br>
            <a:r>
              <a:rPr lang="ru-RU" sz="3200" b="1" dirty="0" smtClean="0">
                <a:solidFill>
                  <a:schemeClr val="accent2">
                    <a:lumMod val="75000"/>
                  </a:schemeClr>
                </a:solidFill>
                <a:latin typeface="Times New Roman" pitchFamily="18" charset="0"/>
                <a:cs typeface="Times New Roman" pitchFamily="18" charset="0"/>
              </a:rPr>
              <a:t>«</a:t>
            </a:r>
            <a:r>
              <a:rPr lang="ru-RU" sz="3200" b="1" dirty="0">
                <a:solidFill>
                  <a:schemeClr val="accent2">
                    <a:lumMod val="75000"/>
                  </a:schemeClr>
                </a:solidFill>
                <a:latin typeface="Times New Roman" pitchFamily="18" charset="0"/>
                <a:cs typeface="Times New Roman" pitchFamily="18" charset="0"/>
              </a:rPr>
              <a:t>Вкусная география»</a:t>
            </a:r>
            <a:r>
              <a:rPr lang="ru-RU" dirty="0"/>
              <a:t/>
            </a:r>
            <a:br>
              <a:rPr lang="ru-RU" dirty="0"/>
            </a:br>
            <a:endParaRPr lang="ru-RU" dirty="0"/>
          </a:p>
        </p:txBody>
      </p:sp>
      <p:sp>
        <p:nvSpPr>
          <p:cNvPr id="3" name="Подзаголовок 2"/>
          <p:cNvSpPr>
            <a:spLocks noGrp="1"/>
          </p:cNvSpPr>
          <p:nvPr>
            <p:ph type="subTitle" idx="1"/>
          </p:nvPr>
        </p:nvSpPr>
        <p:spPr>
          <a:xfrm>
            <a:off x="1371600" y="1484784"/>
            <a:ext cx="6400800" cy="4320480"/>
          </a:xfrm>
        </p:spPr>
        <p:txBody>
          <a:bodyPr>
            <a:normAutofit fontScale="77500" lnSpcReduction="20000"/>
          </a:bodyPr>
          <a:lstStyle/>
          <a:p>
            <a:pPr lvl="0"/>
            <a:endParaRPr lang="ru-RU" b="1" dirty="0" smtClean="0">
              <a:solidFill>
                <a:srgbClr val="002060"/>
              </a:solidFill>
              <a:latin typeface="Times New Roman" pitchFamily="18" charset="0"/>
              <a:cs typeface="Times New Roman" pitchFamily="18" charset="0"/>
            </a:endParaRPr>
          </a:p>
          <a:p>
            <a:pPr lvl="0"/>
            <a:r>
              <a:rPr lang="ru-RU" b="1" dirty="0" smtClean="0">
                <a:solidFill>
                  <a:srgbClr val="002060"/>
                </a:solidFill>
                <a:latin typeface="Times New Roman" pitchFamily="18" charset="0"/>
                <a:cs typeface="Times New Roman" pitchFamily="18" charset="0"/>
              </a:rPr>
              <a:t>1.Эта </a:t>
            </a:r>
            <a:r>
              <a:rPr lang="ru-RU" b="1" dirty="0">
                <a:solidFill>
                  <a:srgbClr val="002060"/>
                </a:solidFill>
                <a:latin typeface="Times New Roman" pitchFamily="18" charset="0"/>
                <a:cs typeface="Times New Roman" pitchFamily="18" charset="0"/>
              </a:rPr>
              <a:t>форма выпечки пшеничного хлеба по-французски означает просто «палка»? </a:t>
            </a:r>
          </a:p>
          <a:p>
            <a:pPr lvl="0"/>
            <a:r>
              <a:rPr lang="ru-RU" b="1" dirty="0" smtClean="0">
                <a:solidFill>
                  <a:srgbClr val="002060"/>
                </a:solidFill>
                <a:latin typeface="Times New Roman" pitchFamily="18" charset="0"/>
                <a:cs typeface="Times New Roman" pitchFamily="18" charset="0"/>
              </a:rPr>
              <a:t>2.Что </a:t>
            </a:r>
            <a:r>
              <a:rPr lang="ru-RU" b="1" dirty="0">
                <a:solidFill>
                  <a:srgbClr val="002060"/>
                </a:solidFill>
                <a:latin typeface="Times New Roman" pitchFamily="18" charset="0"/>
                <a:cs typeface="Times New Roman" pitchFamily="18" charset="0"/>
              </a:rPr>
              <a:t>называют итальянскими трубками</a:t>
            </a:r>
            <a:r>
              <a:rPr lang="ru-RU" b="1" dirty="0" smtClean="0">
                <a:solidFill>
                  <a:srgbClr val="002060"/>
                </a:solidFill>
                <a:latin typeface="Times New Roman" pitchFamily="18" charset="0"/>
                <a:cs typeface="Times New Roman" pitchFamily="18" charset="0"/>
              </a:rPr>
              <a:t>?</a:t>
            </a:r>
          </a:p>
          <a:p>
            <a:pPr lvl="0"/>
            <a:r>
              <a:rPr lang="ru-RU" b="1" dirty="0" smtClean="0">
                <a:solidFill>
                  <a:srgbClr val="002060"/>
                </a:solidFill>
                <a:latin typeface="Times New Roman" pitchFamily="18" charset="0"/>
                <a:cs typeface="Times New Roman" pitchFamily="18" charset="0"/>
              </a:rPr>
              <a:t> 3.Переведите </a:t>
            </a:r>
            <a:r>
              <a:rPr lang="ru-RU" b="1" dirty="0">
                <a:solidFill>
                  <a:srgbClr val="002060"/>
                </a:solidFill>
                <a:latin typeface="Times New Roman" pitchFamily="18" charset="0"/>
                <a:cs typeface="Times New Roman" pitchFamily="18" charset="0"/>
              </a:rPr>
              <a:t>на немецкий язык фразу «хлеб с маслом»? </a:t>
            </a:r>
            <a:endParaRPr lang="ru-RU" b="1" dirty="0" smtClean="0">
              <a:solidFill>
                <a:srgbClr val="002060"/>
              </a:solidFill>
              <a:latin typeface="Times New Roman" pitchFamily="18" charset="0"/>
              <a:cs typeface="Times New Roman" pitchFamily="18" charset="0"/>
            </a:endParaRPr>
          </a:p>
          <a:p>
            <a:pPr lvl="0"/>
            <a:r>
              <a:rPr lang="ru-RU" b="1" dirty="0" smtClean="0">
                <a:solidFill>
                  <a:srgbClr val="002060"/>
                </a:solidFill>
                <a:latin typeface="Times New Roman" pitchFamily="18" charset="0"/>
                <a:cs typeface="Times New Roman" pitchFamily="18" charset="0"/>
              </a:rPr>
              <a:t>4.Хлеб </a:t>
            </a:r>
            <a:r>
              <a:rPr lang="ru-RU" b="1" dirty="0">
                <a:solidFill>
                  <a:srgbClr val="002060"/>
                </a:solidFill>
                <a:latin typeface="Times New Roman" pitchFamily="18" charset="0"/>
                <a:cs typeface="Times New Roman" pitchFamily="18" charset="0"/>
              </a:rPr>
              <a:t>кавказской национальности? </a:t>
            </a:r>
            <a:r>
              <a:rPr lang="ru-RU" b="1" dirty="0" smtClean="0">
                <a:solidFill>
                  <a:srgbClr val="002060"/>
                </a:solidFill>
                <a:latin typeface="Times New Roman" pitchFamily="18" charset="0"/>
                <a:cs typeface="Times New Roman" pitchFamily="18" charset="0"/>
              </a:rPr>
              <a:t>5.Какая </a:t>
            </a:r>
            <a:r>
              <a:rPr lang="ru-RU" b="1" dirty="0">
                <a:solidFill>
                  <a:srgbClr val="002060"/>
                </a:solidFill>
                <a:latin typeface="Times New Roman" pitchFamily="18" charset="0"/>
                <a:cs typeface="Times New Roman" pitchFamily="18" charset="0"/>
              </a:rPr>
              <a:t>страна подарила миру свой открытый пирог – пиццу? </a:t>
            </a:r>
            <a:endParaRPr lang="ru-RU" b="1" dirty="0" smtClean="0">
              <a:solidFill>
                <a:srgbClr val="002060"/>
              </a:solidFill>
              <a:latin typeface="Times New Roman" pitchFamily="18" charset="0"/>
              <a:cs typeface="Times New Roman" pitchFamily="18" charset="0"/>
            </a:endParaRPr>
          </a:p>
          <a:p>
            <a:pPr lvl="0"/>
            <a:r>
              <a:rPr lang="ru-RU" b="1" dirty="0" smtClean="0">
                <a:solidFill>
                  <a:srgbClr val="002060"/>
                </a:solidFill>
                <a:latin typeface="Times New Roman" pitchFamily="18" charset="0"/>
                <a:cs typeface="Times New Roman" pitchFamily="18" charset="0"/>
              </a:rPr>
              <a:t>6.Что</a:t>
            </a:r>
            <a:r>
              <a:rPr lang="ru-RU" b="1" dirty="0">
                <a:solidFill>
                  <a:srgbClr val="002060"/>
                </a:solidFill>
                <a:latin typeface="Times New Roman" pitchFamily="18" charset="0"/>
                <a:cs typeface="Times New Roman" pitchFamily="18" charset="0"/>
              </a:rPr>
              <a:t>, по мнению французов, подают на стол, когда с него убирают кушанья? </a:t>
            </a:r>
            <a:endParaRPr lang="ru-RU" dirty="0"/>
          </a:p>
        </p:txBody>
      </p:sp>
    </p:spTree>
    <p:extLst>
      <p:ext uri="{BB962C8B-B14F-4D97-AF65-F5344CB8AC3E}">
        <p14:creationId xmlns:p14="http://schemas.microsoft.com/office/powerpoint/2010/main" val="6091662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04664"/>
            <a:ext cx="8229600" cy="1512168"/>
          </a:xfrm>
        </p:spPr>
        <p:txBody>
          <a:bodyPr>
            <a:normAutofit fontScale="90000"/>
          </a:bodyPr>
          <a:lstStyle/>
          <a:p>
            <a:r>
              <a:rPr lang="ru-RU" sz="3600" b="1" dirty="0" smtClean="0">
                <a:solidFill>
                  <a:schemeClr val="accent4">
                    <a:lumMod val="75000"/>
                  </a:schemeClr>
                </a:solidFill>
                <a:latin typeface="Times New Roman" pitchFamily="18" charset="0"/>
                <a:cs typeface="Times New Roman" pitchFamily="18" charset="0"/>
              </a:rPr>
              <a:t/>
            </a:r>
            <a:br>
              <a:rPr lang="ru-RU" sz="3600" b="1" dirty="0" smtClean="0">
                <a:solidFill>
                  <a:schemeClr val="accent4">
                    <a:lumMod val="75000"/>
                  </a:schemeClr>
                </a:solidFill>
                <a:latin typeface="Times New Roman" pitchFamily="18" charset="0"/>
                <a:cs typeface="Times New Roman" pitchFamily="18" charset="0"/>
              </a:rPr>
            </a:br>
            <a:r>
              <a:rPr lang="ru-RU" sz="3600" b="1" dirty="0">
                <a:solidFill>
                  <a:schemeClr val="accent4">
                    <a:lumMod val="75000"/>
                  </a:schemeClr>
                </a:solidFill>
                <a:latin typeface="Times New Roman" pitchFamily="18" charset="0"/>
                <a:cs typeface="Times New Roman" pitchFamily="18" charset="0"/>
              </a:rPr>
              <a:t/>
            </a:r>
            <a:br>
              <a:rPr lang="ru-RU" sz="3600" b="1" dirty="0">
                <a:solidFill>
                  <a:schemeClr val="accent4">
                    <a:lumMod val="75000"/>
                  </a:schemeClr>
                </a:solidFill>
                <a:latin typeface="Times New Roman" pitchFamily="18" charset="0"/>
                <a:cs typeface="Times New Roman" pitchFamily="18" charset="0"/>
              </a:rPr>
            </a:br>
            <a:r>
              <a:rPr lang="ru-RU" sz="3600" b="1" dirty="0" smtClean="0">
                <a:solidFill>
                  <a:schemeClr val="accent4">
                    <a:lumMod val="75000"/>
                  </a:schemeClr>
                </a:solidFill>
                <a:latin typeface="Times New Roman" pitchFamily="18" charset="0"/>
                <a:cs typeface="Times New Roman" pitchFamily="18" charset="0"/>
              </a:rPr>
              <a:t>13. Конкурс </a:t>
            </a:r>
            <a:br>
              <a:rPr lang="ru-RU" sz="3600" b="1" dirty="0" smtClean="0">
                <a:solidFill>
                  <a:schemeClr val="accent4">
                    <a:lumMod val="75000"/>
                  </a:schemeClr>
                </a:solidFill>
                <a:latin typeface="Times New Roman" pitchFamily="18" charset="0"/>
                <a:cs typeface="Times New Roman" pitchFamily="18" charset="0"/>
              </a:rPr>
            </a:br>
            <a:r>
              <a:rPr lang="ru-RU" sz="3600" b="1" dirty="0" smtClean="0">
                <a:solidFill>
                  <a:schemeClr val="accent4">
                    <a:lumMod val="75000"/>
                  </a:schemeClr>
                </a:solidFill>
                <a:latin typeface="Times New Roman" pitchFamily="18" charset="0"/>
                <a:cs typeface="Times New Roman" pitchFamily="18" charset="0"/>
              </a:rPr>
              <a:t>Найдите </a:t>
            </a:r>
            <a:r>
              <a:rPr lang="ru-RU" sz="3600" b="1" dirty="0">
                <a:solidFill>
                  <a:schemeClr val="accent4">
                    <a:lumMod val="75000"/>
                  </a:schemeClr>
                </a:solidFill>
                <a:latin typeface="Times New Roman" pitchFamily="18" charset="0"/>
                <a:cs typeface="Times New Roman" pitchFamily="18" charset="0"/>
              </a:rPr>
              <a:t>соответствие </a:t>
            </a:r>
            <a:br>
              <a:rPr lang="ru-RU" sz="3600" b="1" dirty="0">
                <a:solidFill>
                  <a:schemeClr val="accent4">
                    <a:lumMod val="75000"/>
                  </a:schemeClr>
                </a:solidFill>
                <a:latin typeface="Times New Roman" pitchFamily="18" charset="0"/>
                <a:cs typeface="Times New Roman" pitchFamily="18" charset="0"/>
              </a:rPr>
            </a:br>
            <a:r>
              <a:rPr lang="ru-RU" sz="3600" b="1" dirty="0">
                <a:solidFill>
                  <a:schemeClr val="accent4">
                    <a:lumMod val="75000"/>
                  </a:schemeClr>
                </a:solidFill>
                <a:latin typeface="Times New Roman" pitchFamily="18" charset="0"/>
                <a:cs typeface="Times New Roman" pitchFamily="18" charset="0"/>
              </a:rPr>
              <a:t>«Религия – страна»:</a:t>
            </a:r>
            <a:r>
              <a:rPr lang="ru-RU" dirty="0"/>
              <a:t/>
            </a:r>
            <a:br>
              <a:rPr lang="ru-RU" dirty="0"/>
            </a:br>
            <a:endParaRPr lang="ru-RU" dirty="0"/>
          </a:p>
        </p:txBody>
      </p:sp>
      <p:sp>
        <p:nvSpPr>
          <p:cNvPr id="3" name="Объект 2"/>
          <p:cNvSpPr>
            <a:spLocks noGrp="1"/>
          </p:cNvSpPr>
          <p:nvPr>
            <p:ph sz="half" idx="1"/>
          </p:nvPr>
        </p:nvSpPr>
        <p:spPr>
          <a:xfrm>
            <a:off x="755576" y="2132856"/>
            <a:ext cx="3740224" cy="3993307"/>
          </a:xfrm>
        </p:spPr>
        <p:txBody>
          <a:bodyPr/>
          <a:lstStyle/>
          <a:p>
            <a:pPr marL="0" indent="0">
              <a:buNone/>
            </a:pPr>
            <a:endParaRPr lang="ru-RU" b="1" dirty="0" smtClean="0">
              <a:solidFill>
                <a:schemeClr val="accent6">
                  <a:lumMod val="50000"/>
                </a:schemeClr>
              </a:solidFill>
              <a:latin typeface="Times New Roman" pitchFamily="18" charset="0"/>
              <a:cs typeface="Times New Roman" pitchFamily="18" charset="0"/>
            </a:endParaRPr>
          </a:p>
          <a:p>
            <a:pPr marL="0" indent="0">
              <a:buNone/>
            </a:pPr>
            <a:r>
              <a:rPr lang="ru-RU" b="1" dirty="0" smtClean="0">
                <a:solidFill>
                  <a:schemeClr val="accent6">
                    <a:lumMod val="50000"/>
                  </a:schemeClr>
                </a:solidFill>
                <a:latin typeface="Times New Roman" pitchFamily="18" charset="0"/>
                <a:cs typeface="Times New Roman" pitchFamily="18" charset="0"/>
              </a:rPr>
              <a:t>Индия</a:t>
            </a:r>
            <a:r>
              <a:rPr lang="ru-RU" b="1" dirty="0">
                <a:solidFill>
                  <a:schemeClr val="accent6">
                    <a:lumMod val="50000"/>
                  </a:schemeClr>
                </a:solidFill>
                <a:latin typeface="Times New Roman" pitchFamily="18" charset="0"/>
                <a:cs typeface="Times New Roman" pitchFamily="18" charset="0"/>
              </a:rPr>
              <a:t/>
            </a:r>
            <a:br>
              <a:rPr lang="ru-RU" b="1" dirty="0">
                <a:solidFill>
                  <a:schemeClr val="accent6">
                    <a:lumMod val="50000"/>
                  </a:schemeClr>
                </a:solidFill>
                <a:latin typeface="Times New Roman" pitchFamily="18" charset="0"/>
                <a:cs typeface="Times New Roman" pitchFamily="18" charset="0"/>
              </a:rPr>
            </a:br>
            <a:r>
              <a:rPr lang="ru-RU" b="1" dirty="0" smtClean="0">
                <a:solidFill>
                  <a:schemeClr val="accent6">
                    <a:lumMod val="50000"/>
                  </a:schemeClr>
                </a:solidFill>
                <a:latin typeface="Times New Roman" pitchFamily="18" charset="0"/>
                <a:cs typeface="Times New Roman" pitchFamily="18" charset="0"/>
              </a:rPr>
              <a:t>Китай</a:t>
            </a:r>
            <a:r>
              <a:rPr lang="ru-RU" b="1" dirty="0">
                <a:solidFill>
                  <a:schemeClr val="accent6">
                    <a:lumMod val="50000"/>
                  </a:schemeClr>
                </a:solidFill>
                <a:latin typeface="Times New Roman" pitchFamily="18" charset="0"/>
                <a:cs typeface="Times New Roman" pitchFamily="18" charset="0"/>
              </a:rPr>
              <a:t/>
            </a:r>
            <a:br>
              <a:rPr lang="ru-RU" b="1" dirty="0">
                <a:solidFill>
                  <a:schemeClr val="accent6">
                    <a:lumMod val="50000"/>
                  </a:schemeClr>
                </a:solidFill>
                <a:latin typeface="Times New Roman" pitchFamily="18" charset="0"/>
                <a:cs typeface="Times New Roman" pitchFamily="18" charset="0"/>
              </a:rPr>
            </a:br>
            <a:r>
              <a:rPr lang="ru-RU" b="1" dirty="0" smtClean="0">
                <a:solidFill>
                  <a:schemeClr val="accent6">
                    <a:lumMod val="50000"/>
                  </a:schemeClr>
                </a:solidFill>
                <a:latin typeface="Times New Roman" pitchFamily="18" charset="0"/>
                <a:cs typeface="Times New Roman" pitchFamily="18" charset="0"/>
              </a:rPr>
              <a:t>Ватикан</a:t>
            </a:r>
            <a:r>
              <a:rPr lang="ru-RU" b="1" dirty="0">
                <a:solidFill>
                  <a:schemeClr val="accent6">
                    <a:lumMod val="50000"/>
                  </a:schemeClr>
                </a:solidFill>
                <a:latin typeface="Times New Roman" pitchFamily="18" charset="0"/>
                <a:cs typeface="Times New Roman" pitchFamily="18" charset="0"/>
              </a:rPr>
              <a:t/>
            </a:r>
            <a:br>
              <a:rPr lang="ru-RU" b="1" dirty="0">
                <a:solidFill>
                  <a:schemeClr val="accent6">
                    <a:lumMod val="50000"/>
                  </a:schemeClr>
                </a:solidFill>
                <a:latin typeface="Times New Roman" pitchFamily="18" charset="0"/>
                <a:cs typeface="Times New Roman" pitchFamily="18" charset="0"/>
              </a:rPr>
            </a:br>
            <a:r>
              <a:rPr lang="ru-RU" b="1" dirty="0" smtClean="0">
                <a:solidFill>
                  <a:schemeClr val="accent6">
                    <a:lumMod val="50000"/>
                  </a:schemeClr>
                </a:solidFill>
                <a:latin typeface="Times New Roman" pitchFamily="18" charset="0"/>
                <a:cs typeface="Times New Roman" pitchFamily="18" charset="0"/>
              </a:rPr>
              <a:t>Япония</a:t>
            </a:r>
            <a:r>
              <a:rPr lang="ru-RU" b="1" dirty="0">
                <a:solidFill>
                  <a:schemeClr val="accent6">
                    <a:lumMod val="50000"/>
                  </a:schemeClr>
                </a:solidFill>
                <a:latin typeface="Times New Roman" pitchFamily="18" charset="0"/>
                <a:cs typeface="Times New Roman" pitchFamily="18" charset="0"/>
              </a:rPr>
              <a:t/>
            </a:r>
            <a:br>
              <a:rPr lang="ru-RU" b="1" dirty="0">
                <a:solidFill>
                  <a:schemeClr val="accent6">
                    <a:lumMod val="50000"/>
                  </a:schemeClr>
                </a:solidFill>
                <a:latin typeface="Times New Roman" pitchFamily="18" charset="0"/>
                <a:cs typeface="Times New Roman" pitchFamily="18" charset="0"/>
              </a:rPr>
            </a:br>
            <a:r>
              <a:rPr lang="ru-RU" b="1" dirty="0" smtClean="0">
                <a:solidFill>
                  <a:schemeClr val="accent6">
                    <a:lumMod val="50000"/>
                  </a:schemeClr>
                </a:solidFill>
                <a:latin typeface="Times New Roman" pitchFamily="18" charset="0"/>
                <a:cs typeface="Times New Roman" pitchFamily="18" charset="0"/>
              </a:rPr>
              <a:t>Россия</a:t>
            </a:r>
            <a:r>
              <a:rPr lang="ru-RU" b="1" dirty="0">
                <a:solidFill>
                  <a:schemeClr val="accent6">
                    <a:lumMod val="50000"/>
                  </a:schemeClr>
                </a:solidFill>
                <a:latin typeface="Times New Roman" pitchFamily="18" charset="0"/>
                <a:cs typeface="Times New Roman" pitchFamily="18" charset="0"/>
              </a:rPr>
              <a:t/>
            </a:r>
            <a:br>
              <a:rPr lang="ru-RU" b="1" dirty="0">
                <a:solidFill>
                  <a:schemeClr val="accent6">
                    <a:lumMod val="50000"/>
                  </a:schemeClr>
                </a:solidFill>
                <a:latin typeface="Times New Roman" pitchFamily="18" charset="0"/>
                <a:cs typeface="Times New Roman" pitchFamily="18" charset="0"/>
              </a:rPr>
            </a:br>
            <a:r>
              <a:rPr lang="ru-RU" b="1" dirty="0" smtClean="0">
                <a:solidFill>
                  <a:schemeClr val="accent6">
                    <a:lumMod val="50000"/>
                  </a:schemeClr>
                </a:solidFill>
                <a:latin typeface="Times New Roman" pitchFamily="18" charset="0"/>
                <a:cs typeface="Times New Roman" pitchFamily="18" charset="0"/>
              </a:rPr>
              <a:t>Италия</a:t>
            </a:r>
            <a:r>
              <a:rPr lang="ru-RU" b="1" dirty="0">
                <a:solidFill>
                  <a:schemeClr val="accent6">
                    <a:lumMod val="50000"/>
                  </a:schemeClr>
                </a:solidFill>
                <a:latin typeface="Times New Roman" pitchFamily="18" charset="0"/>
                <a:cs typeface="Times New Roman" pitchFamily="18" charset="0"/>
              </a:rPr>
              <a:t/>
            </a:r>
            <a:br>
              <a:rPr lang="ru-RU" b="1" dirty="0">
                <a:solidFill>
                  <a:schemeClr val="accent6">
                    <a:lumMod val="50000"/>
                  </a:schemeClr>
                </a:solidFill>
                <a:latin typeface="Times New Roman" pitchFamily="18" charset="0"/>
                <a:cs typeface="Times New Roman" pitchFamily="18" charset="0"/>
              </a:rPr>
            </a:br>
            <a:r>
              <a:rPr lang="ru-RU" b="1" dirty="0" smtClean="0">
                <a:solidFill>
                  <a:schemeClr val="accent6">
                    <a:lumMod val="50000"/>
                  </a:schemeClr>
                </a:solidFill>
                <a:latin typeface="Times New Roman" pitchFamily="18" charset="0"/>
                <a:cs typeface="Times New Roman" pitchFamily="18" charset="0"/>
              </a:rPr>
              <a:t>Иран </a:t>
            </a:r>
            <a:r>
              <a:rPr lang="ru-RU" b="1" dirty="0">
                <a:solidFill>
                  <a:schemeClr val="accent6">
                    <a:lumMod val="50000"/>
                  </a:schemeClr>
                </a:solidFill>
                <a:latin typeface="Times New Roman" pitchFamily="18" charset="0"/>
                <a:cs typeface="Times New Roman" pitchFamily="18" charset="0"/>
              </a:rPr>
              <a:t> </a:t>
            </a:r>
          </a:p>
        </p:txBody>
      </p:sp>
      <p:sp>
        <p:nvSpPr>
          <p:cNvPr id="4" name="Объект 3"/>
          <p:cNvSpPr>
            <a:spLocks noGrp="1"/>
          </p:cNvSpPr>
          <p:nvPr>
            <p:ph sz="half" idx="2"/>
          </p:nvPr>
        </p:nvSpPr>
        <p:spPr>
          <a:xfrm>
            <a:off x="4648200" y="2204864"/>
            <a:ext cx="4038600" cy="3921299"/>
          </a:xfrm>
        </p:spPr>
        <p:txBody>
          <a:bodyPr/>
          <a:lstStyle/>
          <a:p>
            <a:pPr marL="0" indent="0">
              <a:buNone/>
            </a:pPr>
            <a:endParaRPr lang="ru-RU" b="1" dirty="0" smtClean="0">
              <a:solidFill>
                <a:schemeClr val="accent6">
                  <a:lumMod val="50000"/>
                </a:schemeClr>
              </a:solidFill>
              <a:latin typeface="Times New Roman" pitchFamily="18" charset="0"/>
              <a:cs typeface="Times New Roman" pitchFamily="18" charset="0"/>
            </a:endParaRPr>
          </a:p>
          <a:p>
            <a:pPr marL="0" indent="0">
              <a:buNone/>
            </a:pPr>
            <a:r>
              <a:rPr lang="ru-RU" b="1" dirty="0" smtClean="0">
                <a:solidFill>
                  <a:schemeClr val="accent6">
                    <a:lumMod val="50000"/>
                  </a:schemeClr>
                </a:solidFill>
                <a:latin typeface="Times New Roman" pitchFamily="18" charset="0"/>
                <a:cs typeface="Times New Roman" pitchFamily="18" charset="0"/>
              </a:rPr>
              <a:t>- католицизм</a:t>
            </a:r>
            <a:br>
              <a:rPr lang="ru-RU" b="1" dirty="0" smtClean="0">
                <a:solidFill>
                  <a:schemeClr val="accent6">
                    <a:lumMod val="50000"/>
                  </a:schemeClr>
                </a:solidFill>
                <a:latin typeface="Times New Roman" pitchFamily="18" charset="0"/>
                <a:cs typeface="Times New Roman" pitchFamily="18" charset="0"/>
              </a:rPr>
            </a:br>
            <a:r>
              <a:rPr lang="ru-RU" b="1" dirty="0" smtClean="0">
                <a:solidFill>
                  <a:schemeClr val="accent6">
                    <a:lumMod val="50000"/>
                  </a:schemeClr>
                </a:solidFill>
                <a:latin typeface="Times New Roman" pitchFamily="18" charset="0"/>
                <a:cs typeface="Times New Roman" pitchFamily="18" charset="0"/>
              </a:rPr>
              <a:t>- </a:t>
            </a:r>
            <a:r>
              <a:rPr lang="ru-RU" b="1" dirty="0">
                <a:solidFill>
                  <a:schemeClr val="accent6">
                    <a:lumMod val="50000"/>
                  </a:schemeClr>
                </a:solidFill>
                <a:latin typeface="Times New Roman" pitchFamily="18" charset="0"/>
                <a:cs typeface="Times New Roman" pitchFamily="18" charset="0"/>
              </a:rPr>
              <a:t>конфуцианство</a:t>
            </a:r>
            <a:br>
              <a:rPr lang="ru-RU" b="1" dirty="0">
                <a:solidFill>
                  <a:schemeClr val="accent6">
                    <a:lumMod val="50000"/>
                  </a:schemeClr>
                </a:solidFill>
                <a:latin typeface="Times New Roman" pitchFamily="18" charset="0"/>
                <a:cs typeface="Times New Roman" pitchFamily="18" charset="0"/>
              </a:rPr>
            </a:br>
            <a:r>
              <a:rPr lang="ru-RU" b="1" dirty="0" smtClean="0">
                <a:solidFill>
                  <a:schemeClr val="accent6">
                    <a:lumMod val="50000"/>
                  </a:schemeClr>
                </a:solidFill>
                <a:latin typeface="Times New Roman" pitchFamily="18" charset="0"/>
                <a:cs typeface="Times New Roman" pitchFamily="18" charset="0"/>
              </a:rPr>
              <a:t>- </a:t>
            </a:r>
            <a:r>
              <a:rPr lang="ru-RU" b="1" dirty="0">
                <a:solidFill>
                  <a:schemeClr val="accent6">
                    <a:lumMod val="50000"/>
                  </a:schemeClr>
                </a:solidFill>
                <a:latin typeface="Times New Roman" pitchFamily="18" charset="0"/>
                <a:cs typeface="Times New Roman" pitchFamily="18" charset="0"/>
              </a:rPr>
              <a:t>ислам</a:t>
            </a:r>
            <a:br>
              <a:rPr lang="ru-RU" b="1" dirty="0">
                <a:solidFill>
                  <a:schemeClr val="accent6">
                    <a:lumMod val="50000"/>
                  </a:schemeClr>
                </a:solidFill>
                <a:latin typeface="Times New Roman" pitchFamily="18" charset="0"/>
                <a:cs typeface="Times New Roman" pitchFamily="18" charset="0"/>
              </a:rPr>
            </a:br>
            <a:r>
              <a:rPr lang="ru-RU" b="1" dirty="0" smtClean="0">
                <a:solidFill>
                  <a:schemeClr val="accent6">
                    <a:lumMod val="50000"/>
                  </a:schemeClr>
                </a:solidFill>
                <a:latin typeface="Times New Roman" pitchFamily="18" charset="0"/>
                <a:cs typeface="Times New Roman" pitchFamily="18" charset="0"/>
              </a:rPr>
              <a:t>- </a:t>
            </a:r>
            <a:r>
              <a:rPr lang="ru-RU" b="1" dirty="0">
                <a:solidFill>
                  <a:schemeClr val="accent6">
                    <a:lumMod val="50000"/>
                  </a:schemeClr>
                </a:solidFill>
                <a:latin typeface="Times New Roman" pitchFamily="18" charset="0"/>
                <a:cs typeface="Times New Roman" pitchFamily="18" charset="0"/>
              </a:rPr>
              <a:t>православие</a:t>
            </a:r>
            <a:br>
              <a:rPr lang="ru-RU" b="1" dirty="0">
                <a:solidFill>
                  <a:schemeClr val="accent6">
                    <a:lumMod val="50000"/>
                  </a:schemeClr>
                </a:solidFill>
                <a:latin typeface="Times New Roman" pitchFamily="18" charset="0"/>
                <a:cs typeface="Times New Roman" pitchFamily="18" charset="0"/>
              </a:rPr>
            </a:br>
            <a:r>
              <a:rPr lang="ru-RU" b="1" dirty="0" smtClean="0">
                <a:solidFill>
                  <a:schemeClr val="accent6">
                    <a:lumMod val="50000"/>
                  </a:schemeClr>
                </a:solidFill>
                <a:latin typeface="Times New Roman" pitchFamily="18" charset="0"/>
                <a:cs typeface="Times New Roman" pitchFamily="18" charset="0"/>
              </a:rPr>
              <a:t>- </a:t>
            </a:r>
            <a:r>
              <a:rPr lang="ru-RU" b="1" dirty="0">
                <a:solidFill>
                  <a:schemeClr val="accent6">
                    <a:lumMod val="50000"/>
                  </a:schemeClr>
                </a:solidFill>
                <a:latin typeface="Times New Roman" pitchFamily="18" charset="0"/>
                <a:cs typeface="Times New Roman" pitchFamily="18" charset="0"/>
              </a:rPr>
              <a:t>синтоизм</a:t>
            </a:r>
            <a:br>
              <a:rPr lang="ru-RU" b="1" dirty="0">
                <a:solidFill>
                  <a:schemeClr val="accent6">
                    <a:lumMod val="50000"/>
                  </a:schemeClr>
                </a:solidFill>
                <a:latin typeface="Times New Roman" pitchFamily="18" charset="0"/>
                <a:cs typeface="Times New Roman" pitchFamily="18" charset="0"/>
              </a:rPr>
            </a:br>
            <a:r>
              <a:rPr lang="ru-RU" b="1" dirty="0" smtClean="0">
                <a:solidFill>
                  <a:schemeClr val="accent6">
                    <a:lumMod val="50000"/>
                  </a:schemeClr>
                </a:solidFill>
                <a:latin typeface="Times New Roman" pitchFamily="18" charset="0"/>
                <a:cs typeface="Times New Roman" pitchFamily="18" charset="0"/>
              </a:rPr>
              <a:t>- </a:t>
            </a:r>
            <a:r>
              <a:rPr lang="ru-RU" b="1" dirty="0">
                <a:solidFill>
                  <a:schemeClr val="accent6">
                    <a:lumMod val="50000"/>
                  </a:schemeClr>
                </a:solidFill>
                <a:latin typeface="Times New Roman" pitchFamily="18" charset="0"/>
                <a:cs typeface="Times New Roman" pitchFamily="18" charset="0"/>
              </a:rPr>
              <a:t>буддизм</a:t>
            </a:r>
            <a:br>
              <a:rPr lang="ru-RU" b="1" dirty="0">
                <a:solidFill>
                  <a:schemeClr val="accent6">
                    <a:lumMod val="50000"/>
                  </a:schemeClr>
                </a:solidFill>
                <a:latin typeface="Times New Roman" pitchFamily="18" charset="0"/>
                <a:cs typeface="Times New Roman" pitchFamily="18" charset="0"/>
              </a:rPr>
            </a:br>
            <a:r>
              <a:rPr lang="ru-RU" b="1" dirty="0" smtClean="0">
                <a:solidFill>
                  <a:schemeClr val="accent6">
                    <a:lumMod val="50000"/>
                  </a:schemeClr>
                </a:solidFill>
                <a:latin typeface="Times New Roman" pitchFamily="18" charset="0"/>
                <a:cs typeface="Times New Roman" pitchFamily="18" charset="0"/>
              </a:rPr>
              <a:t>– </a:t>
            </a:r>
            <a:r>
              <a:rPr lang="ru-RU" b="1" dirty="0">
                <a:solidFill>
                  <a:schemeClr val="accent6">
                    <a:lumMod val="50000"/>
                  </a:schemeClr>
                </a:solidFill>
                <a:latin typeface="Times New Roman" pitchFamily="18" charset="0"/>
                <a:cs typeface="Times New Roman" pitchFamily="18" charset="0"/>
              </a:rPr>
              <a:t>католицизм  </a:t>
            </a:r>
          </a:p>
        </p:txBody>
      </p:sp>
    </p:spTree>
    <p:extLst>
      <p:ext uri="{BB962C8B-B14F-4D97-AF65-F5344CB8AC3E}">
        <p14:creationId xmlns:p14="http://schemas.microsoft.com/office/powerpoint/2010/main" val="12989099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800" b="1" dirty="0" smtClean="0">
                <a:solidFill>
                  <a:schemeClr val="accent5">
                    <a:lumMod val="50000"/>
                  </a:schemeClr>
                </a:solidFill>
                <a:latin typeface="Times New Roman" pitchFamily="18" charset="0"/>
                <a:cs typeface="Times New Roman" pitchFamily="18" charset="0"/>
              </a:rPr>
              <a:t>14. Конкурс</a:t>
            </a:r>
            <a:br>
              <a:rPr lang="ru-RU" sz="2800" b="1" dirty="0" smtClean="0">
                <a:solidFill>
                  <a:schemeClr val="accent5">
                    <a:lumMod val="50000"/>
                  </a:schemeClr>
                </a:solidFill>
                <a:latin typeface="Times New Roman" pitchFamily="18" charset="0"/>
                <a:cs typeface="Times New Roman" pitchFamily="18" charset="0"/>
              </a:rPr>
            </a:br>
            <a:r>
              <a:rPr lang="ru-RU" sz="2800" b="1" dirty="0" smtClean="0">
                <a:solidFill>
                  <a:schemeClr val="accent5">
                    <a:lumMod val="50000"/>
                  </a:schemeClr>
                </a:solidFill>
                <a:latin typeface="Times New Roman" pitchFamily="18" charset="0"/>
                <a:cs typeface="Times New Roman" pitchFamily="18" charset="0"/>
              </a:rPr>
              <a:t>«Где </a:t>
            </a:r>
            <a:r>
              <a:rPr lang="ru-RU" sz="2800" b="1" dirty="0">
                <a:solidFill>
                  <a:schemeClr val="accent5">
                    <a:lumMod val="50000"/>
                  </a:schemeClr>
                </a:solidFill>
                <a:latin typeface="Times New Roman" pitchFamily="18" charset="0"/>
                <a:cs typeface="Times New Roman" pitchFamily="18" charset="0"/>
              </a:rPr>
              <a:t>находятся эти достопримечательности</a:t>
            </a:r>
            <a:r>
              <a:rPr lang="ru-RU" sz="2800" b="1" dirty="0" smtClean="0">
                <a:solidFill>
                  <a:schemeClr val="accent5">
                    <a:lumMod val="50000"/>
                  </a:schemeClr>
                </a:solidFill>
                <a:latin typeface="Times New Roman" pitchFamily="18" charset="0"/>
                <a:cs typeface="Times New Roman" pitchFamily="18" charset="0"/>
              </a:rPr>
              <a:t>?»</a:t>
            </a:r>
            <a:endParaRPr lang="ru-RU" sz="2800" b="1" dirty="0">
              <a:solidFill>
                <a:schemeClr val="accent5">
                  <a:lumMod val="50000"/>
                </a:schemeClr>
              </a:solidFill>
              <a:latin typeface="Times New Roman" pitchFamily="18" charset="0"/>
              <a:cs typeface="Times New Roman" pitchFamily="18" charset="0"/>
            </a:endParaRPr>
          </a:p>
        </p:txBody>
      </p:sp>
      <p:sp>
        <p:nvSpPr>
          <p:cNvPr id="3" name="Объект 2"/>
          <p:cNvSpPr>
            <a:spLocks noGrp="1"/>
          </p:cNvSpPr>
          <p:nvPr>
            <p:ph sz="half" idx="1"/>
          </p:nvPr>
        </p:nvSpPr>
        <p:spPr/>
        <p:txBody>
          <a:bodyPr/>
          <a:lstStyle/>
          <a:p>
            <a:r>
              <a:rPr lang="ru-RU" b="1" dirty="0" smtClean="0">
                <a:solidFill>
                  <a:schemeClr val="accent2">
                    <a:lumMod val="75000"/>
                  </a:schemeClr>
                </a:solidFill>
                <a:latin typeface="Times New Roman" pitchFamily="18" charset="0"/>
                <a:cs typeface="Times New Roman" pitchFamily="18" charset="0"/>
              </a:rPr>
              <a:t>Биг-</a:t>
            </a:r>
            <a:r>
              <a:rPr lang="ru-RU" b="1" dirty="0" err="1" smtClean="0">
                <a:solidFill>
                  <a:schemeClr val="accent2">
                    <a:lumMod val="75000"/>
                  </a:schemeClr>
                </a:solidFill>
                <a:latin typeface="Times New Roman" pitchFamily="18" charset="0"/>
                <a:cs typeface="Times New Roman" pitchFamily="18" charset="0"/>
              </a:rPr>
              <a:t>Бэн</a:t>
            </a:r>
            <a:endParaRPr lang="ru-RU" b="1" dirty="0" smtClean="0">
              <a:solidFill>
                <a:schemeClr val="accent2">
                  <a:lumMod val="75000"/>
                </a:schemeClr>
              </a:solidFill>
              <a:latin typeface="Times New Roman" pitchFamily="18" charset="0"/>
              <a:cs typeface="Times New Roman" pitchFamily="18" charset="0"/>
            </a:endParaRPr>
          </a:p>
          <a:p>
            <a:r>
              <a:rPr lang="ru-RU" b="1" dirty="0" smtClean="0">
                <a:solidFill>
                  <a:schemeClr val="accent2">
                    <a:lumMod val="75000"/>
                  </a:schemeClr>
                </a:solidFill>
                <a:latin typeface="Times New Roman" pitchFamily="18" charset="0"/>
                <a:cs typeface="Times New Roman" pitchFamily="18" charset="0"/>
              </a:rPr>
              <a:t>Великая стена</a:t>
            </a:r>
          </a:p>
          <a:p>
            <a:r>
              <a:rPr lang="ru-RU" b="1" dirty="0" smtClean="0">
                <a:solidFill>
                  <a:schemeClr val="accent2">
                    <a:lumMod val="75000"/>
                  </a:schemeClr>
                </a:solidFill>
                <a:latin typeface="Times New Roman" pitchFamily="18" charset="0"/>
                <a:cs typeface="Times New Roman" pitchFamily="18" charset="0"/>
              </a:rPr>
              <a:t>Колизей</a:t>
            </a:r>
          </a:p>
          <a:p>
            <a:r>
              <a:rPr lang="ru-RU" b="1" dirty="0" smtClean="0">
                <a:solidFill>
                  <a:schemeClr val="accent2">
                    <a:lumMod val="75000"/>
                  </a:schemeClr>
                </a:solidFill>
                <a:latin typeface="Times New Roman" pitchFamily="18" charset="0"/>
                <a:cs typeface="Times New Roman" pitchFamily="18" charset="0"/>
              </a:rPr>
              <a:t>Рейхстаг</a:t>
            </a:r>
          </a:p>
          <a:p>
            <a:r>
              <a:rPr lang="ru-RU" b="1" dirty="0" smtClean="0">
                <a:solidFill>
                  <a:schemeClr val="accent2">
                    <a:lumMod val="75000"/>
                  </a:schemeClr>
                </a:solidFill>
                <a:latin typeface="Times New Roman" pitchFamily="18" charset="0"/>
                <a:cs typeface="Times New Roman" pitchFamily="18" charset="0"/>
              </a:rPr>
              <a:t>Пизанская башня</a:t>
            </a:r>
          </a:p>
          <a:p>
            <a:r>
              <a:rPr lang="ru-RU" b="1" dirty="0" smtClean="0">
                <a:solidFill>
                  <a:schemeClr val="accent2">
                    <a:lumMod val="75000"/>
                  </a:schemeClr>
                </a:solidFill>
                <a:latin typeface="Times New Roman" pitchFamily="18" charset="0"/>
                <a:cs typeface="Times New Roman" pitchFamily="18" charset="0"/>
              </a:rPr>
              <a:t>Эйфелева башня</a:t>
            </a:r>
          </a:p>
          <a:p>
            <a:r>
              <a:rPr lang="ru-RU" b="1" dirty="0" smtClean="0">
                <a:solidFill>
                  <a:schemeClr val="accent2">
                    <a:lumMod val="75000"/>
                  </a:schemeClr>
                </a:solidFill>
                <a:latin typeface="Times New Roman" pitchFamily="18" charset="0"/>
                <a:cs typeface="Times New Roman" pitchFamily="18" charset="0"/>
              </a:rPr>
              <a:t>Кремль</a:t>
            </a:r>
          </a:p>
          <a:p>
            <a:r>
              <a:rPr lang="ru-RU" b="1" dirty="0" err="1" smtClean="0">
                <a:solidFill>
                  <a:schemeClr val="accent2">
                    <a:lumMod val="75000"/>
                  </a:schemeClr>
                </a:solidFill>
                <a:latin typeface="Times New Roman" pitchFamily="18" charset="0"/>
                <a:cs typeface="Times New Roman" pitchFamily="18" charset="0"/>
              </a:rPr>
              <a:t>Тадж</a:t>
            </a:r>
            <a:r>
              <a:rPr lang="ru-RU" b="1" dirty="0" smtClean="0">
                <a:solidFill>
                  <a:schemeClr val="accent2">
                    <a:lumMod val="75000"/>
                  </a:schemeClr>
                </a:solidFill>
                <a:latin typeface="Times New Roman" pitchFamily="18" charset="0"/>
                <a:cs typeface="Times New Roman" pitchFamily="18" charset="0"/>
              </a:rPr>
              <a:t> Махал</a:t>
            </a:r>
            <a:endParaRPr lang="ru-RU" b="1" dirty="0">
              <a:solidFill>
                <a:schemeClr val="accent2">
                  <a:lumMod val="75000"/>
                </a:schemeClr>
              </a:solidFill>
              <a:latin typeface="Times New Roman" pitchFamily="18" charset="0"/>
              <a:cs typeface="Times New Roman" pitchFamily="18" charset="0"/>
            </a:endParaRPr>
          </a:p>
        </p:txBody>
      </p:sp>
      <p:sp>
        <p:nvSpPr>
          <p:cNvPr id="4" name="Объект 3"/>
          <p:cNvSpPr>
            <a:spLocks noGrp="1"/>
          </p:cNvSpPr>
          <p:nvPr>
            <p:ph sz="half" idx="2"/>
          </p:nvPr>
        </p:nvSpPr>
        <p:spPr/>
        <p:txBody>
          <a:bodyPr/>
          <a:lstStyle/>
          <a:p>
            <a:r>
              <a:rPr lang="ru-RU" b="1" dirty="0" smtClean="0">
                <a:solidFill>
                  <a:schemeClr val="accent2">
                    <a:lumMod val="50000"/>
                  </a:schemeClr>
                </a:solidFill>
                <a:latin typeface="Times New Roman" pitchFamily="18" charset="0"/>
                <a:cs typeface="Times New Roman" pitchFamily="18" charset="0"/>
              </a:rPr>
              <a:t>Россия</a:t>
            </a:r>
          </a:p>
          <a:p>
            <a:r>
              <a:rPr lang="ru-RU" b="1" dirty="0" smtClean="0">
                <a:solidFill>
                  <a:schemeClr val="accent2">
                    <a:lumMod val="50000"/>
                  </a:schemeClr>
                </a:solidFill>
                <a:latin typeface="Times New Roman" pitchFamily="18" charset="0"/>
                <a:cs typeface="Times New Roman" pitchFamily="18" charset="0"/>
              </a:rPr>
              <a:t>Великобритания</a:t>
            </a:r>
          </a:p>
          <a:p>
            <a:r>
              <a:rPr lang="ru-RU" b="1" dirty="0" smtClean="0">
                <a:solidFill>
                  <a:schemeClr val="accent2">
                    <a:lumMod val="50000"/>
                  </a:schemeClr>
                </a:solidFill>
                <a:latin typeface="Times New Roman" pitchFamily="18" charset="0"/>
                <a:cs typeface="Times New Roman" pitchFamily="18" charset="0"/>
              </a:rPr>
              <a:t>Индия</a:t>
            </a:r>
          </a:p>
          <a:p>
            <a:r>
              <a:rPr lang="ru-RU" b="1" dirty="0" smtClean="0">
                <a:solidFill>
                  <a:schemeClr val="accent2">
                    <a:lumMod val="50000"/>
                  </a:schemeClr>
                </a:solidFill>
                <a:latin typeface="Times New Roman" pitchFamily="18" charset="0"/>
                <a:cs typeface="Times New Roman" pitchFamily="18" charset="0"/>
              </a:rPr>
              <a:t>Франция</a:t>
            </a:r>
          </a:p>
          <a:p>
            <a:r>
              <a:rPr lang="ru-RU" b="1" dirty="0" smtClean="0">
                <a:solidFill>
                  <a:schemeClr val="accent2">
                    <a:lumMod val="50000"/>
                  </a:schemeClr>
                </a:solidFill>
                <a:latin typeface="Times New Roman" pitchFamily="18" charset="0"/>
                <a:cs typeface="Times New Roman" pitchFamily="18" charset="0"/>
              </a:rPr>
              <a:t>Китай</a:t>
            </a:r>
          </a:p>
          <a:p>
            <a:r>
              <a:rPr lang="ru-RU" b="1" dirty="0" smtClean="0">
                <a:solidFill>
                  <a:schemeClr val="accent2">
                    <a:lumMod val="50000"/>
                  </a:schemeClr>
                </a:solidFill>
                <a:latin typeface="Times New Roman" pitchFamily="18" charset="0"/>
                <a:cs typeface="Times New Roman" pitchFamily="18" charset="0"/>
              </a:rPr>
              <a:t>Испания</a:t>
            </a:r>
          </a:p>
          <a:p>
            <a:r>
              <a:rPr lang="ru-RU" b="1" dirty="0" smtClean="0">
                <a:solidFill>
                  <a:schemeClr val="accent2">
                    <a:lumMod val="50000"/>
                  </a:schemeClr>
                </a:solidFill>
                <a:latin typeface="Times New Roman" pitchFamily="18" charset="0"/>
                <a:cs typeface="Times New Roman" pitchFamily="18" charset="0"/>
              </a:rPr>
              <a:t>Германия</a:t>
            </a:r>
          </a:p>
          <a:p>
            <a:r>
              <a:rPr lang="ru-RU" b="1" dirty="0" smtClean="0">
                <a:solidFill>
                  <a:schemeClr val="accent2">
                    <a:lumMod val="50000"/>
                  </a:schemeClr>
                </a:solidFill>
                <a:latin typeface="Times New Roman" pitchFamily="18" charset="0"/>
                <a:cs typeface="Times New Roman" pitchFamily="18" charset="0"/>
              </a:rPr>
              <a:t>Италия</a:t>
            </a:r>
            <a:endParaRPr lang="ru-RU" b="1" dirty="0">
              <a:solidFill>
                <a:schemeClr val="accent2">
                  <a:lumMod val="5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18925990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556792"/>
            <a:ext cx="7772400" cy="4824537"/>
          </a:xfrm>
        </p:spPr>
        <p:txBody>
          <a:bodyPr>
            <a:normAutofit/>
          </a:bodyPr>
          <a:lstStyle/>
          <a:p>
            <a:r>
              <a:rPr lang="ru-RU" sz="1600" dirty="0"/>
              <a:t/>
            </a:r>
            <a:br>
              <a:rPr lang="ru-RU" sz="1600" dirty="0"/>
            </a:br>
            <a:r>
              <a:rPr lang="ru-RU" sz="2400" b="1" dirty="0">
                <a:solidFill>
                  <a:srgbClr val="002060"/>
                </a:solidFill>
                <a:latin typeface="Times New Roman" pitchFamily="18" charset="0"/>
                <a:cs typeface="Times New Roman" pitchFamily="18" charset="0"/>
              </a:rPr>
              <a:t>Дикие слоны живут на полуострове… </a:t>
            </a:r>
            <a:r>
              <a:rPr lang="ru-RU" sz="2400" b="1" dirty="0" smtClean="0">
                <a:solidFill>
                  <a:srgbClr val="002060"/>
                </a:solidFill>
                <a:latin typeface="Times New Roman" pitchFamily="18" charset="0"/>
                <a:cs typeface="Times New Roman" pitchFamily="18" charset="0"/>
              </a:rPr>
              <a:t>в Евразии.</a:t>
            </a:r>
            <a:r>
              <a:rPr lang="ru-RU" sz="2400" b="1" dirty="0">
                <a:solidFill>
                  <a:srgbClr val="002060"/>
                </a:solidFill>
                <a:latin typeface="Times New Roman" pitchFamily="18" charset="0"/>
                <a:cs typeface="Times New Roman" pitchFamily="18" charset="0"/>
              </a:rPr>
              <a:t/>
            </a:r>
            <a:br>
              <a:rPr lang="ru-RU" sz="2400" b="1" dirty="0">
                <a:solidFill>
                  <a:srgbClr val="002060"/>
                </a:solidFill>
                <a:latin typeface="Times New Roman" pitchFamily="18" charset="0"/>
                <a:cs typeface="Times New Roman" pitchFamily="18" charset="0"/>
              </a:rPr>
            </a:br>
            <a:r>
              <a:rPr lang="ru-RU" sz="2400" b="1" dirty="0">
                <a:solidFill>
                  <a:srgbClr val="002060"/>
                </a:solidFill>
                <a:latin typeface="Times New Roman" pitchFamily="18" charset="0"/>
                <a:cs typeface="Times New Roman" pitchFamily="18" charset="0"/>
              </a:rPr>
              <a:t>…может не пить и не есть долгое время. </a:t>
            </a:r>
            <a:br>
              <a:rPr lang="ru-RU" sz="2400" b="1" dirty="0">
                <a:solidFill>
                  <a:srgbClr val="002060"/>
                </a:solidFill>
                <a:latin typeface="Times New Roman" pitchFamily="18" charset="0"/>
                <a:cs typeface="Times New Roman" pitchFamily="18" charset="0"/>
              </a:rPr>
            </a:br>
            <a:r>
              <a:rPr lang="ru-RU" sz="2400" b="1" dirty="0">
                <a:solidFill>
                  <a:srgbClr val="002060"/>
                </a:solidFill>
                <a:latin typeface="Times New Roman" pitchFamily="18" charset="0"/>
                <a:cs typeface="Times New Roman" pitchFamily="18" charset="0"/>
              </a:rPr>
              <a:t>Продолжительный период низких температур, многолетняя мерзлота, болота – признак </a:t>
            </a:r>
            <a:r>
              <a:rPr lang="ru-RU" sz="2400" b="1" dirty="0" smtClean="0">
                <a:solidFill>
                  <a:srgbClr val="002060"/>
                </a:solidFill>
                <a:latin typeface="Times New Roman" pitchFamily="18" charset="0"/>
                <a:cs typeface="Times New Roman" pitchFamily="18" charset="0"/>
              </a:rPr>
              <a:t>…</a:t>
            </a:r>
            <a:r>
              <a:rPr lang="ru-RU" sz="2400" b="1" dirty="0">
                <a:solidFill>
                  <a:srgbClr val="002060"/>
                </a:solidFill>
                <a:latin typeface="Times New Roman" pitchFamily="18" charset="0"/>
                <a:cs typeface="Times New Roman" pitchFamily="18" charset="0"/>
              </a:rPr>
              <a:t/>
            </a:r>
            <a:br>
              <a:rPr lang="ru-RU" sz="2400" b="1" dirty="0">
                <a:solidFill>
                  <a:srgbClr val="002060"/>
                </a:solidFill>
                <a:latin typeface="Times New Roman" pitchFamily="18" charset="0"/>
                <a:cs typeface="Times New Roman" pitchFamily="18" charset="0"/>
              </a:rPr>
            </a:br>
            <a:r>
              <a:rPr lang="ru-RU" sz="2400" b="1" dirty="0">
                <a:solidFill>
                  <a:srgbClr val="002060"/>
                </a:solidFill>
                <a:latin typeface="Times New Roman" pitchFamily="18" charset="0"/>
                <a:cs typeface="Times New Roman" pitchFamily="18" charset="0"/>
              </a:rPr>
              <a:t>Река Волга впадает в … и относится к …бассейну. </a:t>
            </a:r>
            <a:br>
              <a:rPr lang="ru-RU" sz="2400" b="1" dirty="0">
                <a:solidFill>
                  <a:srgbClr val="002060"/>
                </a:solidFill>
                <a:latin typeface="Times New Roman" pitchFamily="18" charset="0"/>
                <a:cs typeface="Times New Roman" pitchFamily="18" charset="0"/>
              </a:rPr>
            </a:br>
            <a:r>
              <a:rPr lang="ru-RU" sz="2400" b="1" dirty="0">
                <a:solidFill>
                  <a:srgbClr val="002060"/>
                </a:solidFill>
                <a:latin typeface="Times New Roman" pitchFamily="18" charset="0"/>
                <a:cs typeface="Times New Roman" pitchFamily="18" charset="0"/>
              </a:rPr>
              <a:t>Реки, впадающие в Черное море, относятся к бассейну … океана. </a:t>
            </a:r>
            <a:br>
              <a:rPr lang="ru-RU" sz="2400" b="1" dirty="0">
                <a:solidFill>
                  <a:srgbClr val="002060"/>
                </a:solidFill>
                <a:latin typeface="Times New Roman" pitchFamily="18" charset="0"/>
                <a:cs typeface="Times New Roman" pitchFamily="18" charset="0"/>
              </a:rPr>
            </a:br>
            <a:r>
              <a:rPr lang="ru-RU" sz="2400" b="1" dirty="0">
                <a:solidFill>
                  <a:srgbClr val="002060"/>
                </a:solidFill>
                <a:latin typeface="Times New Roman" pitchFamily="18" charset="0"/>
                <a:cs typeface="Times New Roman" pitchFamily="18" charset="0"/>
              </a:rPr>
              <a:t>На Японских остовах находится вулкан </a:t>
            </a:r>
            <a:r>
              <a:rPr lang="ru-RU" sz="2400" b="1" dirty="0" smtClean="0">
                <a:solidFill>
                  <a:srgbClr val="002060"/>
                </a:solidFill>
                <a:latin typeface="Times New Roman" pitchFamily="18" charset="0"/>
                <a:cs typeface="Times New Roman" pitchFamily="18" charset="0"/>
              </a:rPr>
              <a:t>…</a:t>
            </a:r>
            <a:r>
              <a:rPr lang="ru-RU" dirty="0"/>
              <a:t/>
            </a:r>
            <a:br>
              <a:rPr lang="ru-RU" dirty="0"/>
            </a:br>
            <a:endParaRPr lang="ru-RU" dirty="0"/>
          </a:p>
        </p:txBody>
      </p:sp>
      <p:sp>
        <p:nvSpPr>
          <p:cNvPr id="3" name="Подзаголовок 2"/>
          <p:cNvSpPr>
            <a:spLocks noGrp="1"/>
          </p:cNvSpPr>
          <p:nvPr>
            <p:ph type="subTitle" idx="1"/>
          </p:nvPr>
        </p:nvSpPr>
        <p:spPr>
          <a:xfrm>
            <a:off x="1403648" y="692696"/>
            <a:ext cx="6400800" cy="792088"/>
          </a:xfrm>
        </p:spPr>
        <p:txBody>
          <a:bodyPr>
            <a:normAutofit fontScale="77500" lnSpcReduction="20000"/>
          </a:bodyPr>
          <a:lstStyle/>
          <a:p>
            <a:r>
              <a:rPr lang="ru-RU" b="1" dirty="0" smtClean="0">
                <a:solidFill>
                  <a:schemeClr val="accent3">
                    <a:lumMod val="50000"/>
                  </a:schemeClr>
                </a:solidFill>
                <a:latin typeface="Times New Roman" pitchFamily="18" charset="0"/>
                <a:cs typeface="Times New Roman" pitchFamily="18" charset="0"/>
              </a:rPr>
              <a:t>15. Конкурс</a:t>
            </a:r>
          </a:p>
          <a:p>
            <a:r>
              <a:rPr lang="ru-RU" b="1" dirty="0" smtClean="0">
                <a:solidFill>
                  <a:schemeClr val="accent3">
                    <a:lumMod val="50000"/>
                  </a:schemeClr>
                </a:solidFill>
                <a:latin typeface="Times New Roman" pitchFamily="18" charset="0"/>
                <a:cs typeface="Times New Roman" pitchFamily="18" charset="0"/>
              </a:rPr>
              <a:t> «Вставьте пропущенные слова»:</a:t>
            </a:r>
            <a:endParaRPr lang="ru-RU" dirty="0">
              <a:solidFill>
                <a:schemeClr val="accent3">
                  <a:lumMod val="5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36711479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836713"/>
            <a:ext cx="7772400" cy="1152127"/>
          </a:xfrm>
        </p:spPr>
        <p:txBody>
          <a:bodyPr/>
          <a:lstStyle/>
          <a:p>
            <a:r>
              <a:rPr lang="ru-RU" b="1" dirty="0" smtClean="0">
                <a:solidFill>
                  <a:schemeClr val="accent4">
                    <a:lumMod val="50000"/>
                  </a:schemeClr>
                </a:solidFill>
                <a:latin typeface="Times New Roman" pitchFamily="18" charset="0"/>
                <a:cs typeface="Times New Roman" pitchFamily="18" charset="0"/>
              </a:rPr>
              <a:t>1. Конкурс «Визитка»</a:t>
            </a:r>
            <a:endParaRPr lang="ru-RU" b="1" dirty="0">
              <a:solidFill>
                <a:schemeClr val="accent4">
                  <a:lumMod val="50000"/>
                </a:schemeClr>
              </a:solidFill>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1371600" y="2420888"/>
            <a:ext cx="6400800" cy="3217912"/>
          </a:xfrm>
        </p:spPr>
        <p:txBody>
          <a:bodyPr>
            <a:normAutofit/>
          </a:bodyPr>
          <a:lstStyle/>
          <a:p>
            <a:r>
              <a:rPr lang="ru-RU" sz="4000" b="1" dirty="0" smtClean="0">
                <a:solidFill>
                  <a:schemeClr val="accent3">
                    <a:lumMod val="50000"/>
                  </a:schemeClr>
                </a:solidFill>
                <a:latin typeface="Times New Roman" pitchFamily="18" charset="0"/>
                <a:cs typeface="Times New Roman" pitchFamily="18" charset="0"/>
              </a:rPr>
              <a:t>Название команды,</a:t>
            </a:r>
          </a:p>
          <a:p>
            <a:r>
              <a:rPr lang="ru-RU" sz="4000" b="1" dirty="0" smtClean="0">
                <a:solidFill>
                  <a:schemeClr val="accent3">
                    <a:lumMod val="50000"/>
                  </a:schemeClr>
                </a:solidFill>
                <a:latin typeface="Times New Roman" pitchFamily="18" charset="0"/>
                <a:cs typeface="Times New Roman" pitchFamily="18" charset="0"/>
              </a:rPr>
              <a:t>эмблема,</a:t>
            </a:r>
          </a:p>
          <a:p>
            <a:r>
              <a:rPr lang="ru-RU" sz="4000" b="1" dirty="0" smtClean="0">
                <a:solidFill>
                  <a:schemeClr val="accent3">
                    <a:lumMod val="50000"/>
                  </a:schemeClr>
                </a:solidFill>
                <a:latin typeface="Times New Roman" pitchFamily="18" charset="0"/>
                <a:cs typeface="Times New Roman" pitchFamily="18" charset="0"/>
              </a:rPr>
              <a:t>девиз</a:t>
            </a:r>
            <a:endParaRPr lang="ru-RU" sz="4000" b="1" dirty="0">
              <a:solidFill>
                <a:schemeClr val="accent3">
                  <a:lumMod val="5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42873512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11560" y="908720"/>
            <a:ext cx="7772400" cy="4680520"/>
          </a:xfrm>
        </p:spPr>
        <p:txBody>
          <a:bodyPr>
            <a:normAutofit fontScale="90000"/>
          </a:bodyPr>
          <a:lstStyle/>
          <a:p>
            <a:r>
              <a:rPr lang="ru-RU" sz="3100" b="1" dirty="0" smtClean="0">
                <a:solidFill>
                  <a:schemeClr val="accent2">
                    <a:lumMod val="75000"/>
                  </a:schemeClr>
                </a:solidFill>
                <a:latin typeface="Times New Roman" pitchFamily="18" charset="0"/>
                <a:cs typeface="Times New Roman" pitchFamily="18" charset="0"/>
              </a:rPr>
              <a:t>16. Конкурс </a:t>
            </a:r>
            <a:br>
              <a:rPr lang="ru-RU" sz="3100" b="1" dirty="0" smtClean="0">
                <a:solidFill>
                  <a:schemeClr val="accent2">
                    <a:lumMod val="75000"/>
                  </a:schemeClr>
                </a:solidFill>
                <a:latin typeface="Times New Roman" pitchFamily="18" charset="0"/>
                <a:cs typeface="Times New Roman" pitchFamily="18" charset="0"/>
              </a:rPr>
            </a:br>
            <a:r>
              <a:rPr lang="ru-RU" sz="3100" b="1" dirty="0" smtClean="0">
                <a:solidFill>
                  <a:schemeClr val="accent2">
                    <a:lumMod val="75000"/>
                  </a:schemeClr>
                </a:solidFill>
                <a:latin typeface="Times New Roman" pitchFamily="18" charset="0"/>
                <a:cs typeface="Times New Roman" pitchFamily="18" charset="0"/>
              </a:rPr>
              <a:t>«Найдите лишнее»:</a:t>
            </a:r>
            <a:r>
              <a:rPr lang="ru-RU" sz="2400" b="1" dirty="0" smtClean="0">
                <a:solidFill>
                  <a:schemeClr val="accent2">
                    <a:lumMod val="75000"/>
                  </a:schemeClr>
                </a:solidFill>
                <a:latin typeface="Times New Roman" pitchFamily="18" charset="0"/>
                <a:cs typeface="Times New Roman" pitchFamily="18" charset="0"/>
              </a:rPr>
              <a:t/>
            </a:r>
            <a:br>
              <a:rPr lang="ru-RU" sz="2400" b="1" dirty="0" smtClean="0">
                <a:solidFill>
                  <a:schemeClr val="accent2">
                    <a:lumMod val="75000"/>
                  </a:schemeClr>
                </a:solidFill>
                <a:latin typeface="Times New Roman" pitchFamily="18" charset="0"/>
                <a:cs typeface="Times New Roman" pitchFamily="18" charset="0"/>
              </a:rPr>
            </a:br>
            <a:r>
              <a:rPr lang="ru-RU" sz="2400" b="1" dirty="0">
                <a:solidFill>
                  <a:schemeClr val="accent2">
                    <a:lumMod val="75000"/>
                  </a:schemeClr>
                </a:solidFill>
                <a:latin typeface="Times New Roman" pitchFamily="18" charset="0"/>
                <a:cs typeface="Times New Roman" pitchFamily="18" charset="0"/>
              </a:rPr>
              <a:t/>
            </a:r>
            <a:br>
              <a:rPr lang="ru-RU" sz="2400" b="1" dirty="0">
                <a:solidFill>
                  <a:schemeClr val="accent2">
                    <a:lumMod val="75000"/>
                  </a:schemeClr>
                </a:solidFill>
                <a:latin typeface="Times New Roman" pitchFamily="18" charset="0"/>
                <a:cs typeface="Times New Roman" pitchFamily="18" charset="0"/>
              </a:rPr>
            </a:br>
            <a:r>
              <a:rPr lang="ru-RU" sz="2400" b="1" dirty="0" smtClean="0">
                <a:solidFill>
                  <a:schemeClr val="accent2">
                    <a:lumMod val="75000"/>
                  </a:schemeClr>
                </a:solidFill>
                <a:latin typeface="Times New Roman" pitchFamily="18" charset="0"/>
                <a:cs typeface="Times New Roman" pitchFamily="18" charset="0"/>
              </a:rPr>
              <a:t/>
            </a:r>
            <a:br>
              <a:rPr lang="ru-RU" sz="2400" b="1" dirty="0" smtClean="0">
                <a:solidFill>
                  <a:schemeClr val="accent2">
                    <a:lumMod val="75000"/>
                  </a:schemeClr>
                </a:solidFill>
                <a:latin typeface="Times New Roman" pitchFamily="18" charset="0"/>
                <a:cs typeface="Times New Roman" pitchFamily="18" charset="0"/>
              </a:rPr>
            </a:br>
            <a:r>
              <a:rPr lang="ru-RU" sz="1600" dirty="0" smtClean="0"/>
              <a:t/>
            </a:r>
            <a:br>
              <a:rPr lang="ru-RU" sz="1600" dirty="0" smtClean="0"/>
            </a:br>
            <a:r>
              <a:rPr lang="ru-RU" sz="2200" b="1" dirty="0" smtClean="0">
                <a:solidFill>
                  <a:schemeClr val="accent4">
                    <a:lumMod val="50000"/>
                  </a:schemeClr>
                </a:solidFill>
                <a:latin typeface="Times New Roman" pitchFamily="18" charset="0"/>
                <a:cs typeface="Times New Roman" pitchFamily="18" charset="0"/>
              </a:rPr>
              <a:t>1. </a:t>
            </a:r>
            <a:r>
              <a:rPr lang="ru-RU" sz="2400" b="1" dirty="0" smtClean="0">
                <a:solidFill>
                  <a:srgbClr val="002060"/>
                </a:solidFill>
                <a:latin typeface="Times New Roman" pitchFamily="18" charset="0"/>
                <a:cs typeface="Times New Roman" pitchFamily="18" charset="0"/>
              </a:rPr>
              <a:t>Волга</a:t>
            </a:r>
            <a:r>
              <a:rPr lang="ru-RU" sz="2400" b="1" dirty="0">
                <a:solidFill>
                  <a:srgbClr val="002060"/>
                </a:solidFill>
                <a:latin typeface="Times New Roman" pitchFamily="18" charset="0"/>
                <a:cs typeface="Times New Roman" pitchFamily="18" charset="0"/>
              </a:rPr>
              <a:t>, Урал, Нева, </a:t>
            </a:r>
            <a:r>
              <a:rPr lang="ru-RU" sz="2400" b="1" dirty="0" smtClean="0">
                <a:solidFill>
                  <a:srgbClr val="002060"/>
                </a:solidFill>
                <a:latin typeface="Times New Roman" pitchFamily="18" charset="0"/>
                <a:cs typeface="Times New Roman" pitchFamily="18" charset="0"/>
              </a:rPr>
              <a:t>Сыр-Дарья</a:t>
            </a:r>
            <a:r>
              <a:rPr lang="ru-RU" sz="2400" b="1" dirty="0">
                <a:solidFill>
                  <a:srgbClr val="002060"/>
                </a:solidFill>
                <a:latin typeface="Times New Roman" pitchFamily="18" charset="0"/>
                <a:cs typeface="Times New Roman" pitchFamily="18" charset="0"/>
              </a:rPr>
              <a:t/>
            </a:r>
            <a:br>
              <a:rPr lang="ru-RU" sz="2400" b="1" dirty="0">
                <a:solidFill>
                  <a:srgbClr val="002060"/>
                </a:solidFill>
                <a:latin typeface="Times New Roman" pitchFamily="18" charset="0"/>
                <a:cs typeface="Times New Roman" pitchFamily="18" charset="0"/>
              </a:rPr>
            </a:br>
            <a:r>
              <a:rPr lang="ru-RU" sz="2400" b="1" dirty="0" smtClean="0">
                <a:solidFill>
                  <a:srgbClr val="002060"/>
                </a:solidFill>
                <a:latin typeface="Times New Roman" pitchFamily="18" charset="0"/>
                <a:cs typeface="Times New Roman" pitchFamily="18" charset="0"/>
              </a:rPr>
              <a:t>2. Каспийское</a:t>
            </a:r>
            <a:r>
              <a:rPr lang="ru-RU" sz="2400" b="1" dirty="0">
                <a:solidFill>
                  <a:srgbClr val="002060"/>
                </a:solidFill>
                <a:latin typeface="Times New Roman" pitchFamily="18" charset="0"/>
                <a:cs typeface="Times New Roman" pitchFamily="18" charset="0"/>
              </a:rPr>
              <a:t>, Желтое, Аральское, </a:t>
            </a:r>
            <a:r>
              <a:rPr lang="ru-RU" sz="2400" b="1" dirty="0" smtClean="0">
                <a:solidFill>
                  <a:srgbClr val="002060"/>
                </a:solidFill>
                <a:latin typeface="Times New Roman" pitchFamily="18" charset="0"/>
                <a:cs typeface="Times New Roman" pitchFamily="18" charset="0"/>
              </a:rPr>
              <a:t>Байкал</a:t>
            </a:r>
            <a:r>
              <a:rPr lang="ru-RU" sz="2400" b="1" dirty="0">
                <a:solidFill>
                  <a:srgbClr val="002060"/>
                </a:solidFill>
                <a:latin typeface="Times New Roman" pitchFamily="18" charset="0"/>
                <a:cs typeface="Times New Roman" pitchFamily="18" charset="0"/>
              </a:rPr>
              <a:t/>
            </a:r>
            <a:br>
              <a:rPr lang="ru-RU" sz="2400" b="1" dirty="0">
                <a:solidFill>
                  <a:srgbClr val="002060"/>
                </a:solidFill>
                <a:latin typeface="Times New Roman" pitchFamily="18" charset="0"/>
                <a:cs typeface="Times New Roman" pitchFamily="18" charset="0"/>
              </a:rPr>
            </a:br>
            <a:r>
              <a:rPr lang="ru-RU" sz="2400" b="1" dirty="0" smtClean="0">
                <a:solidFill>
                  <a:srgbClr val="002060"/>
                </a:solidFill>
                <a:latin typeface="Times New Roman" pitchFamily="18" charset="0"/>
                <a:cs typeface="Times New Roman" pitchFamily="18" charset="0"/>
              </a:rPr>
              <a:t>3. Индостан</a:t>
            </a:r>
            <a:r>
              <a:rPr lang="ru-RU" sz="2400" b="1" dirty="0">
                <a:solidFill>
                  <a:srgbClr val="002060"/>
                </a:solidFill>
                <a:latin typeface="Times New Roman" pitchFamily="18" charset="0"/>
                <a:cs typeface="Times New Roman" pitchFamily="18" charset="0"/>
              </a:rPr>
              <a:t>, Индокитай, Сахалин, </a:t>
            </a:r>
            <a:r>
              <a:rPr lang="ru-RU" sz="2400" b="1" dirty="0" smtClean="0">
                <a:solidFill>
                  <a:srgbClr val="002060"/>
                </a:solidFill>
                <a:latin typeface="Times New Roman" pitchFamily="18" charset="0"/>
                <a:cs typeface="Times New Roman" pitchFamily="18" charset="0"/>
              </a:rPr>
              <a:t>Скандинавский</a:t>
            </a:r>
            <a:r>
              <a:rPr lang="ru-RU" sz="2400" b="1" dirty="0">
                <a:solidFill>
                  <a:srgbClr val="002060"/>
                </a:solidFill>
                <a:latin typeface="Times New Roman" pitchFamily="18" charset="0"/>
                <a:cs typeface="Times New Roman" pitchFamily="18" charset="0"/>
              </a:rPr>
              <a:t/>
            </a:r>
            <a:br>
              <a:rPr lang="ru-RU" sz="2400" b="1" dirty="0">
                <a:solidFill>
                  <a:srgbClr val="002060"/>
                </a:solidFill>
                <a:latin typeface="Times New Roman" pitchFamily="18" charset="0"/>
                <a:cs typeface="Times New Roman" pitchFamily="18" charset="0"/>
              </a:rPr>
            </a:br>
            <a:r>
              <a:rPr lang="ru-RU" sz="2400" b="1" dirty="0" smtClean="0">
                <a:solidFill>
                  <a:srgbClr val="002060"/>
                </a:solidFill>
                <a:latin typeface="Times New Roman" pitchFamily="18" charset="0"/>
                <a:cs typeface="Times New Roman" pitchFamily="18" charset="0"/>
              </a:rPr>
              <a:t>4. Баренцево</a:t>
            </a:r>
            <a:r>
              <a:rPr lang="ru-RU" sz="2400" b="1" dirty="0">
                <a:solidFill>
                  <a:srgbClr val="002060"/>
                </a:solidFill>
                <a:latin typeface="Times New Roman" pitchFamily="18" charset="0"/>
                <a:cs typeface="Times New Roman" pitchFamily="18" charset="0"/>
              </a:rPr>
              <a:t>, Охотское, Чукотское, </a:t>
            </a:r>
            <a:r>
              <a:rPr lang="ru-RU" sz="2400" b="1" dirty="0" smtClean="0">
                <a:solidFill>
                  <a:srgbClr val="002060"/>
                </a:solidFill>
                <a:latin typeface="Times New Roman" pitchFamily="18" charset="0"/>
                <a:cs typeface="Times New Roman" pitchFamily="18" charset="0"/>
              </a:rPr>
              <a:t>Белое</a:t>
            </a:r>
            <a:r>
              <a:rPr lang="ru-RU" sz="2400" b="1" dirty="0">
                <a:solidFill>
                  <a:srgbClr val="002060"/>
                </a:solidFill>
                <a:latin typeface="Times New Roman" pitchFamily="18" charset="0"/>
                <a:cs typeface="Times New Roman" pitchFamily="18" charset="0"/>
              </a:rPr>
              <a:t/>
            </a:r>
            <a:br>
              <a:rPr lang="ru-RU" sz="2400" b="1" dirty="0">
                <a:solidFill>
                  <a:srgbClr val="002060"/>
                </a:solidFill>
                <a:latin typeface="Times New Roman" pitchFamily="18" charset="0"/>
                <a:cs typeface="Times New Roman" pitchFamily="18" charset="0"/>
              </a:rPr>
            </a:br>
            <a:r>
              <a:rPr lang="ru-RU" sz="2400" b="1" dirty="0" smtClean="0">
                <a:solidFill>
                  <a:srgbClr val="002060"/>
                </a:solidFill>
                <a:latin typeface="Times New Roman" pitchFamily="18" charset="0"/>
                <a:cs typeface="Times New Roman" pitchFamily="18" charset="0"/>
              </a:rPr>
              <a:t>5. Обь</a:t>
            </a:r>
            <a:r>
              <a:rPr lang="ru-RU" sz="2400" b="1" dirty="0">
                <a:solidFill>
                  <a:srgbClr val="002060"/>
                </a:solidFill>
                <a:latin typeface="Times New Roman" pitchFamily="18" charset="0"/>
                <a:cs typeface="Times New Roman" pitchFamily="18" charset="0"/>
              </a:rPr>
              <a:t>, Енисей, Лена, </a:t>
            </a:r>
            <a:r>
              <a:rPr lang="ru-RU" sz="2400" b="1" dirty="0" smtClean="0">
                <a:solidFill>
                  <a:srgbClr val="002060"/>
                </a:solidFill>
                <a:latin typeface="Times New Roman" pitchFamily="18" charset="0"/>
                <a:cs typeface="Times New Roman" pitchFamily="18" charset="0"/>
              </a:rPr>
              <a:t>Инд</a:t>
            </a:r>
            <a:r>
              <a:rPr lang="ru-RU" sz="2400" b="1" dirty="0">
                <a:solidFill>
                  <a:srgbClr val="002060"/>
                </a:solidFill>
                <a:latin typeface="Times New Roman" pitchFamily="18" charset="0"/>
                <a:cs typeface="Times New Roman" pitchFamily="18" charset="0"/>
              </a:rPr>
              <a:t/>
            </a:r>
            <a:br>
              <a:rPr lang="ru-RU" sz="2400" b="1" dirty="0">
                <a:solidFill>
                  <a:srgbClr val="002060"/>
                </a:solidFill>
                <a:latin typeface="Times New Roman" pitchFamily="18" charset="0"/>
                <a:cs typeface="Times New Roman" pitchFamily="18" charset="0"/>
              </a:rPr>
            </a:br>
            <a:r>
              <a:rPr lang="ru-RU" sz="2400" b="1" dirty="0" smtClean="0">
                <a:solidFill>
                  <a:srgbClr val="002060"/>
                </a:solidFill>
                <a:latin typeface="Times New Roman" pitchFamily="18" charset="0"/>
                <a:cs typeface="Times New Roman" pitchFamily="18" charset="0"/>
              </a:rPr>
              <a:t>6.Фудзияма</a:t>
            </a:r>
            <a:r>
              <a:rPr lang="ru-RU" sz="2400" b="1" dirty="0">
                <a:solidFill>
                  <a:srgbClr val="002060"/>
                </a:solidFill>
                <a:latin typeface="Times New Roman" pitchFamily="18" charset="0"/>
                <a:cs typeface="Times New Roman" pitchFamily="18" charset="0"/>
              </a:rPr>
              <a:t>, Ключевская Сопка, Килиманджаро, </a:t>
            </a:r>
            <a:r>
              <a:rPr lang="ru-RU" sz="2400" b="1" dirty="0" smtClean="0">
                <a:solidFill>
                  <a:srgbClr val="002060"/>
                </a:solidFill>
                <a:latin typeface="Times New Roman" pitchFamily="18" charset="0"/>
                <a:cs typeface="Times New Roman" pitchFamily="18" charset="0"/>
              </a:rPr>
              <a:t>Везувий</a:t>
            </a:r>
            <a:r>
              <a:rPr lang="ru-RU" sz="2400" b="1" dirty="0">
                <a:solidFill>
                  <a:srgbClr val="002060"/>
                </a:solidFill>
                <a:latin typeface="Times New Roman" pitchFamily="18" charset="0"/>
                <a:cs typeface="Times New Roman" pitchFamily="18" charset="0"/>
              </a:rPr>
              <a:t/>
            </a:r>
            <a:br>
              <a:rPr lang="ru-RU" sz="2400" b="1" dirty="0">
                <a:solidFill>
                  <a:srgbClr val="002060"/>
                </a:solidFill>
                <a:latin typeface="Times New Roman" pitchFamily="18" charset="0"/>
                <a:cs typeface="Times New Roman" pitchFamily="18" charset="0"/>
              </a:rPr>
            </a:br>
            <a:r>
              <a:rPr lang="ru-RU" sz="2400" b="1" dirty="0" smtClean="0">
                <a:solidFill>
                  <a:srgbClr val="002060"/>
                </a:solidFill>
                <a:latin typeface="Times New Roman" pitchFamily="18" charset="0"/>
                <a:cs typeface="Times New Roman" pitchFamily="18" charset="0"/>
              </a:rPr>
              <a:t>7. Альпы</a:t>
            </a:r>
            <a:r>
              <a:rPr lang="ru-RU" sz="2400" b="1" dirty="0">
                <a:solidFill>
                  <a:srgbClr val="002060"/>
                </a:solidFill>
                <a:latin typeface="Times New Roman" pitchFamily="18" charset="0"/>
                <a:cs typeface="Times New Roman" pitchFamily="18" charset="0"/>
              </a:rPr>
              <a:t>, Карпаты, Анды, </a:t>
            </a:r>
            <a:r>
              <a:rPr lang="ru-RU" sz="2400" b="1" dirty="0" smtClean="0">
                <a:solidFill>
                  <a:srgbClr val="002060"/>
                </a:solidFill>
                <a:latin typeface="Times New Roman" pitchFamily="18" charset="0"/>
                <a:cs typeface="Times New Roman" pitchFamily="18" charset="0"/>
              </a:rPr>
              <a:t>Пиренеи</a:t>
            </a:r>
            <a:r>
              <a:rPr lang="ru-RU" dirty="0"/>
              <a:t/>
            </a:r>
            <a:br>
              <a:rPr lang="ru-RU" dirty="0"/>
            </a:br>
            <a:endParaRPr lang="ru-RU" dirty="0"/>
          </a:p>
        </p:txBody>
      </p:sp>
    </p:spTree>
    <p:extLst>
      <p:ext uri="{BB962C8B-B14F-4D97-AF65-F5344CB8AC3E}">
        <p14:creationId xmlns:p14="http://schemas.microsoft.com/office/powerpoint/2010/main" val="9940373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chemeClr val="tx2">
                    <a:lumMod val="75000"/>
                  </a:schemeClr>
                </a:solidFill>
                <a:latin typeface="Times New Roman" pitchFamily="18" charset="0"/>
                <a:cs typeface="Times New Roman" pitchFamily="18" charset="0"/>
              </a:rPr>
              <a:t>17. Конкурс «Что за остров?»:</a:t>
            </a:r>
            <a:endParaRPr lang="ru-RU" b="1" dirty="0">
              <a:solidFill>
                <a:schemeClr val="tx2">
                  <a:lumMod val="75000"/>
                </a:schemeClr>
              </a:solidFill>
              <a:latin typeface="Times New Roman" pitchFamily="18" charset="0"/>
              <a:cs typeface="Times New Roman" pitchFamily="18" charset="0"/>
            </a:endParaRPr>
          </a:p>
        </p:txBody>
      </p:sp>
      <p:pic>
        <p:nvPicPr>
          <p:cNvPr id="5" name="Объект 4"/>
          <p:cNvPicPr>
            <a:picLocks noGrp="1"/>
          </p:cNvPicPr>
          <p:nvPr>
            <p:ph sz="half" idx="1"/>
          </p:nvPr>
        </p:nvPicPr>
        <p:blipFill rotWithShape="1">
          <a:blip r:embed="rId3"/>
          <a:srcRect l="33917" t="34985" r="49976" b="24519"/>
          <a:stretch/>
        </p:blipFill>
        <p:spPr bwMode="auto">
          <a:xfrm>
            <a:off x="1043608" y="1916832"/>
            <a:ext cx="3096343" cy="3744416"/>
          </a:xfrm>
          <a:prstGeom prst="rect">
            <a:avLst/>
          </a:prstGeom>
          <a:ln>
            <a:noFill/>
          </a:ln>
          <a:extLst>
            <a:ext uri="{53640926-AAD7-44D8-BBD7-CCE9431645EC}">
              <a14:shadowObscured xmlns:a14="http://schemas.microsoft.com/office/drawing/2010/main"/>
            </a:ext>
          </a:extLst>
        </p:spPr>
      </p:pic>
      <p:pic>
        <p:nvPicPr>
          <p:cNvPr id="6" name="Объект 5"/>
          <p:cNvPicPr>
            <a:picLocks noGrp="1"/>
          </p:cNvPicPr>
          <p:nvPr>
            <p:ph sz="half" idx="2"/>
          </p:nvPr>
        </p:nvPicPr>
        <p:blipFill rotWithShape="1">
          <a:blip r:embed="rId4"/>
          <a:srcRect l="23541" t="36639" r="65154" b="38016"/>
          <a:stretch/>
        </p:blipFill>
        <p:spPr bwMode="auto">
          <a:xfrm>
            <a:off x="5148064" y="1916832"/>
            <a:ext cx="2952328" cy="3600400"/>
          </a:xfrm>
          <a:prstGeom prst="rect">
            <a:avLst/>
          </a:prstGeom>
          <a:ln>
            <a:noFill/>
          </a:ln>
          <a:extLst>
            <a:ext uri="{53640926-AAD7-44D8-BBD7-CCE9431645EC}">
              <a14:shadowObscured xmlns:a14="http://schemas.microsoft.com/office/drawing/2010/main"/>
            </a:ext>
          </a:extLst>
        </p:spPr>
      </p:pic>
      <p:sp>
        <p:nvSpPr>
          <p:cNvPr id="9" name="TextBox 8"/>
          <p:cNvSpPr txBox="1"/>
          <p:nvPr/>
        </p:nvSpPr>
        <p:spPr>
          <a:xfrm>
            <a:off x="5580112" y="5229200"/>
            <a:ext cx="359394" cy="369332"/>
          </a:xfrm>
          <a:prstGeom prst="rect">
            <a:avLst/>
          </a:prstGeom>
          <a:noFill/>
        </p:spPr>
        <p:txBody>
          <a:bodyPr wrap="none" rtlCol="0">
            <a:spAutoFit/>
          </a:bodyPr>
          <a:lstStyle/>
          <a:p>
            <a:r>
              <a:rPr lang="ru-RU" b="1" dirty="0" smtClean="0">
                <a:solidFill>
                  <a:schemeClr val="bg1"/>
                </a:solidFill>
              </a:rPr>
              <a:t>2.</a:t>
            </a:r>
            <a:endParaRPr lang="ru-RU" b="1" dirty="0">
              <a:solidFill>
                <a:schemeClr val="bg1"/>
              </a:solidFill>
            </a:endParaRPr>
          </a:p>
        </p:txBody>
      </p:sp>
      <p:sp>
        <p:nvSpPr>
          <p:cNvPr id="11" name="TextBox 10"/>
          <p:cNvSpPr txBox="1"/>
          <p:nvPr/>
        </p:nvSpPr>
        <p:spPr>
          <a:xfrm>
            <a:off x="1547664" y="5085184"/>
            <a:ext cx="359394" cy="369332"/>
          </a:xfrm>
          <a:prstGeom prst="rect">
            <a:avLst/>
          </a:prstGeom>
          <a:noFill/>
        </p:spPr>
        <p:txBody>
          <a:bodyPr wrap="none" rtlCol="0">
            <a:spAutoFit/>
          </a:bodyPr>
          <a:lstStyle/>
          <a:p>
            <a:r>
              <a:rPr lang="ru-RU" b="1" dirty="0" smtClean="0">
                <a:solidFill>
                  <a:schemeClr val="bg1"/>
                </a:solidFill>
              </a:rPr>
              <a:t>1.</a:t>
            </a:r>
            <a:endParaRPr lang="ru-RU" b="1" dirty="0">
              <a:solidFill>
                <a:schemeClr val="bg1"/>
              </a:solidFill>
            </a:endParaRPr>
          </a:p>
        </p:txBody>
      </p:sp>
    </p:spTree>
    <p:extLst>
      <p:ext uri="{BB962C8B-B14F-4D97-AF65-F5344CB8AC3E}">
        <p14:creationId xmlns:p14="http://schemas.microsoft.com/office/powerpoint/2010/main" val="6116314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600" b="1" dirty="0" smtClean="0">
                <a:solidFill>
                  <a:schemeClr val="accent2">
                    <a:lumMod val="50000"/>
                  </a:schemeClr>
                </a:solidFill>
                <a:latin typeface="Times New Roman" pitchFamily="18" charset="0"/>
                <a:cs typeface="Times New Roman" pitchFamily="18" charset="0"/>
              </a:rPr>
              <a:t>«Полуостров?"</a:t>
            </a:r>
            <a:endParaRPr lang="ru-RU" sz="3600" b="1" dirty="0">
              <a:solidFill>
                <a:schemeClr val="accent2">
                  <a:lumMod val="50000"/>
                </a:schemeClr>
              </a:solidFill>
              <a:latin typeface="Times New Roman" pitchFamily="18" charset="0"/>
              <a:cs typeface="Times New Roman" pitchFamily="18" charset="0"/>
            </a:endParaRPr>
          </a:p>
        </p:txBody>
      </p:sp>
      <p:pic>
        <p:nvPicPr>
          <p:cNvPr id="5" name="Объект 4"/>
          <p:cNvPicPr>
            <a:picLocks noGrp="1"/>
          </p:cNvPicPr>
          <p:nvPr>
            <p:ph sz="half" idx="1"/>
          </p:nvPr>
        </p:nvPicPr>
        <p:blipFill rotWithShape="1">
          <a:blip r:embed="rId3"/>
          <a:srcRect l="42125" t="46556" r="49357" b="27548"/>
          <a:stretch/>
        </p:blipFill>
        <p:spPr bwMode="auto">
          <a:xfrm>
            <a:off x="971600" y="1988840"/>
            <a:ext cx="2808312" cy="3600400"/>
          </a:xfrm>
          <a:prstGeom prst="rect">
            <a:avLst/>
          </a:prstGeom>
          <a:ln>
            <a:noFill/>
          </a:ln>
          <a:extLst>
            <a:ext uri="{53640926-AAD7-44D8-BBD7-CCE9431645EC}">
              <a14:shadowObscured xmlns:a14="http://schemas.microsoft.com/office/drawing/2010/main"/>
            </a:ext>
          </a:extLst>
        </p:spPr>
      </p:pic>
      <p:pic>
        <p:nvPicPr>
          <p:cNvPr id="6" name="Объект 5"/>
          <p:cNvPicPr>
            <a:picLocks noGrp="1"/>
          </p:cNvPicPr>
          <p:nvPr>
            <p:ph sz="half" idx="2"/>
          </p:nvPr>
        </p:nvPicPr>
        <p:blipFill rotWithShape="1">
          <a:blip r:embed="rId3"/>
          <a:srcRect l="35775" t="48761" r="58340" b="36639"/>
          <a:stretch/>
        </p:blipFill>
        <p:spPr bwMode="auto">
          <a:xfrm>
            <a:off x="4860032" y="2060848"/>
            <a:ext cx="2808312" cy="3456384"/>
          </a:xfrm>
          <a:prstGeom prst="rect">
            <a:avLst/>
          </a:prstGeom>
          <a:ln>
            <a:noFill/>
          </a:ln>
          <a:extLst>
            <a:ext uri="{53640926-AAD7-44D8-BBD7-CCE9431645EC}">
              <a14:shadowObscured xmlns:a14="http://schemas.microsoft.com/office/drawing/2010/main"/>
            </a:ext>
          </a:extLst>
        </p:spPr>
      </p:pic>
      <p:sp>
        <p:nvSpPr>
          <p:cNvPr id="8" name="TextBox 7"/>
          <p:cNvSpPr txBox="1"/>
          <p:nvPr/>
        </p:nvSpPr>
        <p:spPr>
          <a:xfrm>
            <a:off x="1979712" y="3140968"/>
            <a:ext cx="359394" cy="369332"/>
          </a:xfrm>
          <a:prstGeom prst="rect">
            <a:avLst/>
          </a:prstGeom>
          <a:noFill/>
        </p:spPr>
        <p:txBody>
          <a:bodyPr wrap="none" rtlCol="0">
            <a:spAutoFit/>
          </a:bodyPr>
          <a:lstStyle/>
          <a:p>
            <a:r>
              <a:rPr lang="ru-RU" b="1" dirty="0" smtClean="0">
                <a:solidFill>
                  <a:schemeClr val="bg1"/>
                </a:solidFill>
              </a:rPr>
              <a:t>1.</a:t>
            </a:r>
            <a:endParaRPr lang="ru-RU" b="1" dirty="0">
              <a:solidFill>
                <a:schemeClr val="bg1"/>
              </a:solidFill>
            </a:endParaRPr>
          </a:p>
        </p:txBody>
      </p:sp>
      <p:sp>
        <p:nvSpPr>
          <p:cNvPr id="9" name="TextBox 8"/>
          <p:cNvSpPr txBox="1"/>
          <p:nvPr/>
        </p:nvSpPr>
        <p:spPr>
          <a:xfrm>
            <a:off x="5724128" y="2780928"/>
            <a:ext cx="359394" cy="369332"/>
          </a:xfrm>
          <a:prstGeom prst="rect">
            <a:avLst/>
          </a:prstGeom>
          <a:noFill/>
        </p:spPr>
        <p:txBody>
          <a:bodyPr wrap="none" rtlCol="0">
            <a:spAutoFit/>
          </a:bodyPr>
          <a:lstStyle/>
          <a:p>
            <a:r>
              <a:rPr lang="ru-RU" b="1" dirty="0" smtClean="0">
                <a:solidFill>
                  <a:schemeClr val="bg1"/>
                </a:solidFill>
              </a:rPr>
              <a:t>2</a:t>
            </a:r>
            <a:r>
              <a:rPr lang="ru-RU" dirty="0" smtClean="0"/>
              <a:t>.</a:t>
            </a:r>
            <a:endParaRPr lang="ru-RU" dirty="0"/>
          </a:p>
        </p:txBody>
      </p:sp>
    </p:spTree>
    <p:extLst>
      <p:ext uri="{BB962C8B-B14F-4D97-AF65-F5344CB8AC3E}">
        <p14:creationId xmlns:p14="http://schemas.microsoft.com/office/powerpoint/2010/main" val="20518311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692697"/>
            <a:ext cx="7772400" cy="1080119"/>
          </a:xfrm>
        </p:spPr>
        <p:txBody>
          <a:bodyPr>
            <a:normAutofit fontScale="90000"/>
          </a:bodyPr>
          <a:lstStyle/>
          <a:p>
            <a:r>
              <a:rPr lang="ru-RU" sz="4000" b="1" dirty="0">
                <a:solidFill>
                  <a:schemeClr val="tx2">
                    <a:lumMod val="75000"/>
                  </a:schemeClr>
                </a:solidFill>
                <a:latin typeface="Times New Roman" pitchFamily="18" charset="0"/>
                <a:cs typeface="Times New Roman" pitchFamily="18" charset="0"/>
              </a:rPr>
              <a:t>2</a:t>
            </a:r>
            <a:r>
              <a:rPr lang="ru-RU" sz="4000" b="1" dirty="0" smtClean="0">
                <a:solidFill>
                  <a:schemeClr val="tx2">
                    <a:lumMod val="75000"/>
                  </a:schemeClr>
                </a:solidFill>
                <a:latin typeface="Times New Roman" pitchFamily="18" charset="0"/>
                <a:cs typeface="Times New Roman" pitchFamily="18" charset="0"/>
              </a:rPr>
              <a:t>.Конкурс «Самое-самое…» </a:t>
            </a:r>
            <a:r>
              <a:rPr lang="ru-RU" dirty="0"/>
              <a:t/>
            </a:r>
            <a:br>
              <a:rPr lang="ru-RU" dirty="0"/>
            </a:br>
            <a:endParaRPr lang="ru-RU" dirty="0"/>
          </a:p>
        </p:txBody>
      </p:sp>
      <p:sp>
        <p:nvSpPr>
          <p:cNvPr id="3" name="Подзаголовок 2"/>
          <p:cNvSpPr>
            <a:spLocks noGrp="1"/>
          </p:cNvSpPr>
          <p:nvPr>
            <p:ph type="subTitle" idx="1"/>
          </p:nvPr>
        </p:nvSpPr>
        <p:spPr>
          <a:xfrm>
            <a:off x="1371600" y="2204864"/>
            <a:ext cx="6400800" cy="3433936"/>
          </a:xfrm>
        </p:spPr>
        <p:txBody>
          <a:bodyPr>
            <a:normAutofit/>
          </a:bodyPr>
          <a:lstStyle/>
          <a:p>
            <a:r>
              <a:rPr lang="ru-RU" b="1" i="1" dirty="0" smtClean="0">
                <a:solidFill>
                  <a:srgbClr val="7030A0"/>
                </a:solidFill>
                <a:latin typeface="Times New Roman" pitchFamily="18" charset="0"/>
                <a:cs typeface="Times New Roman" pitchFamily="18" charset="0"/>
              </a:rPr>
              <a:t>Например</a:t>
            </a:r>
            <a:r>
              <a:rPr lang="ru-RU" b="1" i="1" dirty="0">
                <a:solidFill>
                  <a:srgbClr val="7030A0"/>
                </a:solidFill>
                <a:latin typeface="Times New Roman" pitchFamily="18" charset="0"/>
                <a:cs typeface="Times New Roman" pitchFamily="18" charset="0"/>
              </a:rPr>
              <a:t>: Евразия – самый большой материк, Австралия –самый маленький материк, Тихий океан-самый глубокий и т.д</a:t>
            </a:r>
            <a:r>
              <a:rPr lang="ru-RU" b="1" i="1" dirty="0" smtClean="0">
                <a:solidFill>
                  <a:srgbClr val="7030A0"/>
                </a:solidFill>
                <a:latin typeface="Times New Roman" pitchFamily="18" charset="0"/>
                <a:cs typeface="Times New Roman" pitchFamily="18" charset="0"/>
              </a:rPr>
              <a:t>.</a:t>
            </a:r>
            <a:endParaRPr lang="ru-RU" b="1" i="1" dirty="0">
              <a:solidFill>
                <a:srgbClr val="7030A0"/>
              </a:solidFill>
              <a:latin typeface="Times New Roman" pitchFamily="18" charset="0"/>
              <a:cs typeface="Times New Roman" pitchFamily="18" charset="0"/>
            </a:endParaRPr>
          </a:p>
        </p:txBody>
      </p:sp>
    </p:spTree>
    <p:extLst>
      <p:ext uri="{BB962C8B-B14F-4D97-AF65-F5344CB8AC3E}">
        <p14:creationId xmlns:p14="http://schemas.microsoft.com/office/powerpoint/2010/main" val="15374097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764704"/>
            <a:ext cx="7772400" cy="4320480"/>
          </a:xfrm>
        </p:spPr>
        <p:txBody>
          <a:bodyPr>
            <a:normAutofit fontScale="90000"/>
          </a:bodyPr>
          <a:lstStyle/>
          <a:p>
            <a:pPr lvl="0"/>
            <a:r>
              <a:rPr lang="ru-RU" sz="4000" b="1" dirty="0" smtClean="0">
                <a:solidFill>
                  <a:schemeClr val="accent6">
                    <a:lumMod val="50000"/>
                  </a:schemeClr>
                </a:solidFill>
                <a:latin typeface="Times New Roman" pitchFamily="18" charset="0"/>
                <a:cs typeface="Times New Roman" pitchFamily="18" charset="0"/>
              </a:rPr>
              <a:t> 3. Конкурс </a:t>
            </a:r>
            <a:r>
              <a:rPr lang="ru-RU" dirty="0" smtClean="0"/>
              <a:t/>
            </a:r>
            <a:br>
              <a:rPr lang="ru-RU" dirty="0" smtClean="0"/>
            </a:br>
            <a:r>
              <a:rPr lang="ru-RU" b="1" dirty="0" smtClean="0">
                <a:solidFill>
                  <a:schemeClr val="accent6">
                    <a:lumMod val="50000"/>
                  </a:schemeClr>
                </a:solidFill>
                <a:latin typeface="Times New Roman" pitchFamily="18" charset="0"/>
                <a:cs typeface="Times New Roman" pitchFamily="18" charset="0"/>
              </a:rPr>
              <a:t>“Кто </a:t>
            </a:r>
            <a:r>
              <a:rPr lang="ru-RU" b="1" dirty="0">
                <a:solidFill>
                  <a:schemeClr val="accent6">
                    <a:lumMod val="50000"/>
                  </a:schemeClr>
                </a:solidFill>
                <a:latin typeface="Times New Roman" pitchFamily="18" charset="0"/>
                <a:cs typeface="Times New Roman" pitchFamily="18" charset="0"/>
              </a:rPr>
              <a:t>такой? Что такое</a:t>
            </a:r>
            <a:r>
              <a:rPr lang="ru-RU" b="1" dirty="0" smtClean="0">
                <a:solidFill>
                  <a:schemeClr val="accent6">
                    <a:lumMod val="50000"/>
                  </a:schemeClr>
                </a:solidFill>
                <a:latin typeface="Times New Roman" pitchFamily="18" charset="0"/>
                <a:cs typeface="Times New Roman" pitchFamily="18" charset="0"/>
              </a:rPr>
              <a:t>?”</a:t>
            </a:r>
            <a:r>
              <a:rPr lang="ru-RU" b="1" dirty="0" smtClean="0"/>
              <a:t/>
            </a:r>
            <a:br>
              <a:rPr lang="ru-RU" b="1" dirty="0" smtClean="0"/>
            </a:br>
            <a:r>
              <a:rPr lang="ru-RU" dirty="0"/>
              <a:t/>
            </a:r>
            <a:br>
              <a:rPr lang="ru-RU" dirty="0"/>
            </a:br>
            <a:r>
              <a:rPr lang="ru-RU" b="1" i="1" dirty="0">
                <a:solidFill>
                  <a:schemeClr val="accent3">
                    <a:lumMod val="50000"/>
                  </a:schemeClr>
                </a:solidFill>
                <a:latin typeface="Times New Roman" pitchFamily="18" charset="0"/>
                <a:cs typeface="Times New Roman" pitchFamily="18" charset="0"/>
              </a:rPr>
              <a:t>Гималаи, як, </a:t>
            </a:r>
            <a:r>
              <a:rPr lang="ru-RU" b="1" i="1" dirty="0" err="1">
                <a:solidFill>
                  <a:schemeClr val="accent3">
                    <a:lumMod val="50000"/>
                  </a:schemeClr>
                </a:solidFill>
                <a:latin typeface="Times New Roman" pitchFamily="18" charset="0"/>
                <a:cs typeface="Times New Roman" pitchFamily="18" charset="0"/>
              </a:rPr>
              <a:t>Лобнор</a:t>
            </a:r>
            <a:r>
              <a:rPr lang="ru-RU" b="1" i="1" dirty="0">
                <a:solidFill>
                  <a:schemeClr val="accent3">
                    <a:lumMod val="50000"/>
                  </a:schemeClr>
                </a:solidFill>
                <a:latin typeface="Times New Roman" pitchFamily="18" charset="0"/>
                <a:cs typeface="Times New Roman" pitchFamily="18" charset="0"/>
              </a:rPr>
              <a:t>, бамбук, Тигр, архипелаг, Шпицберген, </a:t>
            </a:r>
            <a:r>
              <a:rPr lang="ru-RU" b="1" i="1" dirty="0" smtClean="0">
                <a:solidFill>
                  <a:schemeClr val="accent3">
                    <a:lumMod val="50000"/>
                  </a:schemeClr>
                </a:solidFill>
                <a:latin typeface="Times New Roman" pitchFamily="18" charset="0"/>
                <a:cs typeface="Times New Roman" pitchFamily="18" charset="0"/>
              </a:rPr>
              <a:t>Руб-эль-Хали, Гоби</a:t>
            </a:r>
            <a:r>
              <a:rPr lang="ru-RU" dirty="0"/>
              <a:t/>
            </a:r>
            <a:br>
              <a:rPr lang="ru-RU" dirty="0"/>
            </a:br>
            <a:endParaRPr lang="ru-RU" dirty="0"/>
          </a:p>
        </p:txBody>
      </p:sp>
    </p:spTree>
    <p:extLst>
      <p:ext uri="{BB962C8B-B14F-4D97-AF65-F5344CB8AC3E}">
        <p14:creationId xmlns:p14="http://schemas.microsoft.com/office/powerpoint/2010/main" val="11782087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052737"/>
            <a:ext cx="7772400" cy="1440159"/>
          </a:xfrm>
        </p:spPr>
        <p:txBody>
          <a:bodyPr/>
          <a:lstStyle/>
          <a:p>
            <a:r>
              <a:rPr lang="ru-RU" b="1" dirty="0" smtClean="0">
                <a:solidFill>
                  <a:schemeClr val="accent2">
                    <a:lumMod val="75000"/>
                  </a:schemeClr>
                </a:solidFill>
                <a:latin typeface="Times New Roman" pitchFamily="18" charset="0"/>
                <a:cs typeface="Times New Roman" pitchFamily="18" charset="0"/>
              </a:rPr>
              <a:t>4.Конкурс «Знатоки карт»</a:t>
            </a:r>
            <a:endParaRPr lang="ru-RU" b="1" dirty="0">
              <a:solidFill>
                <a:schemeClr val="accent2">
                  <a:lumMod val="75000"/>
                </a:schemeClr>
              </a:solidFill>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1371600" y="2780928"/>
            <a:ext cx="6400800" cy="2857872"/>
          </a:xfrm>
        </p:spPr>
        <p:txBody>
          <a:bodyPr>
            <a:normAutofit/>
          </a:bodyPr>
          <a:lstStyle/>
          <a:p>
            <a:r>
              <a:rPr lang="ru-RU" sz="3600" b="1" dirty="0" smtClean="0">
                <a:solidFill>
                  <a:schemeClr val="accent5">
                    <a:lumMod val="50000"/>
                  </a:schemeClr>
                </a:solidFill>
                <a:latin typeface="Times New Roman" pitchFamily="18" charset="0"/>
                <a:cs typeface="Times New Roman" pitchFamily="18" charset="0"/>
              </a:rPr>
              <a:t>Назвать все цветные объекты на карте мира (моря, реки)</a:t>
            </a:r>
            <a:endParaRPr lang="ru-RU" sz="3600" b="1" dirty="0">
              <a:solidFill>
                <a:schemeClr val="accent5">
                  <a:lumMod val="5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17540129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04664"/>
            <a:ext cx="8229600" cy="1224136"/>
          </a:xfrm>
        </p:spPr>
        <p:txBody>
          <a:bodyPr>
            <a:normAutofit fontScale="90000"/>
          </a:bodyPr>
          <a:lstStyle/>
          <a:p>
            <a:r>
              <a:rPr lang="ru-RU" sz="3200" b="1" dirty="0">
                <a:solidFill>
                  <a:schemeClr val="accent3">
                    <a:lumMod val="75000"/>
                  </a:schemeClr>
                </a:solidFill>
                <a:latin typeface="Times New Roman" pitchFamily="18" charset="0"/>
                <a:cs typeface="Times New Roman" pitchFamily="18" charset="0"/>
              </a:rPr>
              <a:t>5</a:t>
            </a:r>
            <a:r>
              <a:rPr lang="ru-RU" sz="3200" b="1" dirty="0" smtClean="0">
                <a:solidFill>
                  <a:schemeClr val="accent3">
                    <a:lumMod val="75000"/>
                  </a:schemeClr>
                </a:solidFill>
                <a:latin typeface="Times New Roman" pitchFamily="18" charset="0"/>
                <a:cs typeface="Times New Roman" pitchFamily="18" charset="0"/>
              </a:rPr>
              <a:t>. Конкурс </a:t>
            </a:r>
            <a:br>
              <a:rPr lang="ru-RU" sz="3200" b="1" dirty="0" smtClean="0">
                <a:solidFill>
                  <a:schemeClr val="accent3">
                    <a:lumMod val="75000"/>
                  </a:schemeClr>
                </a:solidFill>
                <a:latin typeface="Times New Roman" pitchFamily="18" charset="0"/>
                <a:cs typeface="Times New Roman" pitchFamily="18" charset="0"/>
              </a:rPr>
            </a:br>
            <a:r>
              <a:rPr lang="ru-RU" sz="3200" b="1" dirty="0" smtClean="0">
                <a:solidFill>
                  <a:schemeClr val="accent3">
                    <a:lumMod val="75000"/>
                  </a:schemeClr>
                </a:solidFill>
                <a:latin typeface="Times New Roman" pitchFamily="18" charset="0"/>
                <a:cs typeface="Times New Roman" pitchFamily="18" charset="0"/>
              </a:rPr>
              <a:t>«Определи </a:t>
            </a:r>
            <a:r>
              <a:rPr lang="ru-RU" sz="3200" b="1" dirty="0">
                <a:solidFill>
                  <a:schemeClr val="accent3">
                    <a:lumMod val="75000"/>
                  </a:schemeClr>
                </a:solidFill>
                <a:latin typeface="Times New Roman" pitchFamily="18" charset="0"/>
                <a:cs typeface="Times New Roman" pitchFamily="18" charset="0"/>
              </a:rPr>
              <a:t>страну по </a:t>
            </a:r>
            <a:r>
              <a:rPr lang="ru-RU" sz="3200" b="1" dirty="0" smtClean="0">
                <a:solidFill>
                  <a:schemeClr val="accent3">
                    <a:lumMod val="75000"/>
                  </a:schemeClr>
                </a:solidFill>
                <a:latin typeface="Times New Roman" pitchFamily="18" charset="0"/>
                <a:cs typeface="Times New Roman" pitchFamily="18" charset="0"/>
              </a:rPr>
              <a:t>описанию»:</a:t>
            </a:r>
            <a:r>
              <a:rPr lang="ru-RU" dirty="0"/>
              <a:t/>
            </a:r>
            <a:br>
              <a:rPr lang="ru-RU" dirty="0"/>
            </a:br>
            <a:endParaRPr lang="ru-RU" dirty="0"/>
          </a:p>
        </p:txBody>
      </p:sp>
      <p:sp>
        <p:nvSpPr>
          <p:cNvPr id="3" name="Объект 2"/>
          <p:cNvSpPr>
            <a:spLocks noGrp="1"/>
          </p:cNvSpPr>
          <p:nvPr>
            <p:ph idx="1"/>
          </p:nvPr>
        </p:nvSpPr>
        <p:spPr/>
        <p:txBody>
          <a:bodyPr>
            <a:normAutofit/>
          </a:bodyPr>
          <a:lstStyle/>
          <a:p>
            <a:pPr marL="0" indent="0">
              <a:buNone/>
            </a:pPr>
            <a:r>
              <a:rPr lang="ru-RU" dirty="0"/>
              <a:t> </a:t>
            </a:r>
            <a:r>
              <a:rPr lang="ru-RU" b="1" dirty="0">
                <a:solidFill>
                  <a:schemeClr val="accent2">
                    <a:lumMod val="50000"/>
                  </a:schemeClr>
                </a:solidFill>
                <a:latin typeface="Times New Roman" pitchFamily="18" charset="0"/>
                <a:cs typeface="Times New Roman" pitchFamily="18" charset="0"/>
              </a:rPr>
              <a:t> Цифры, которыми мы пользуемся, родились именно здесь. Коровы являются священными животными, а местные жители их называют «инспекторами тормозов». Шедевр зодчества </a:t>
            </a:r>
            <a:r>
              <a:rPr lang="ru-RU" b="1" dirty="0" err="1">
                <a:solidFill>
                  <a:schemeClr val="accent2">
                    <a:lumMod val="50000"/>
                  </a:schemeClr>
                </a:solidFill>
                <a:latin typeface="Times New Roman" pitchFamily="18" charset="0"/>
                <a:cs typeface="Times New Roman" pitchFamily="18" charset="0"/>
              </a:rPr>
              <a:t>Тадж</a:t>
            </a:r>
            <a:r>
              <a:rPr lang="ru-RU" b="1" dirty="0">
                <a:solidFill>
                  <a:schemeClr val="accent2">
                    <a:lumMod val="50000"/>
                  </a:schemeClr>
                </a:solidFill>
                <a:latin typeface="Times New Roman" pitchFamily="18" charset="0"/>
                <a:cs typeface="Times New Roman" pitchFamily="18" charset="0"/>
              </a:rPr>
              <a:t> –Махал, построенный в 18 веке, удивляет и привлекает по сей день.</a:t>
            </a:r>
            <a:endParaRPr lang="ru-RU" b="1" dirty="0">
              <a:solidFill>
                <a:schemeClr val="accent2">
                  <a:lumMod val="5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32664429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27584" y="1916832"/>
            <a:ext cx="7772400" cy="3600400"/>
          </a:xfrm>
        </p:spPr>
        <p:txBody>
          <a:bodyPr>
            <a:noAutofit/>
          </a:bodyPr>
          <a:lstStyle/>
          <a:p>
            <a:r>
              <a:rPr lang="ru-RU" sz="1400" dirty="0"/>
              <a:t/>
            </a:r>
            <a:br>
              <a:rPr lang="ru-RU" sz="1400" dirty="0"/>
            </a:br>
            <a:r>
              <a:rPr lang="ru-RU" sz="3600" b="1" dirty="0">
                <a:solidFill>
                  <a:schemeClr val="accent4">
                    <a:lumMod val="50000"/>
                  </a:schemeClr>
                </a:solidFill>
                <a:latin typeface="Times New Roman" pitchFamily="18" charset="0"/>
                <a:cs typeface="Times New Roman" pitchFamily="18" charset="0"/>
              </a:rPr>
              <a:t> </a:t>
            </a:r>
            <a:r>
              <a:rPr lang="ru-RU" sz="3600" b="1" dirty="0" smtClean="0">
                <a:solidFill>
                  <a:schemeClr val="accent4">
                    <a:lumMod val="50000"/>
                  </a:schemeClr>
                </a:solidFill>
                <a:latin typeface="Times New Roman" pitchFamily="18" charset="0"/>
                <a:cs typeface="Times New Roman" pitchFamily="18" charset="0"/>
              </a:rPr>
              <a:t> </a:t>
            </a:r>
            <a:r>
              <a:rPr lang="ru-RU" sz="3600" b="1" dirty="0">
                <a:solidFill>
                  <a:schemeClr val="accent4">
                    <a:lumMod val="50000"/>
                  </a:schemeClr>
                </a:solidFill>
                <a:latin typeface="Times New Roman" pitchFamily="18" charset="0"/>
                <a:cs typeface="Times New Roman" pitchFamily="18" charset="0"/>
              </a:rPr>
              <a:t>Страна восходящего солнца, страна десятка вулканов, тысяч землетрясений. Страна хризантемы и </a:t>
            </a:r>
            <a:r>
              <a:rPr lang="ru-RU" sz="3600" b="1" dirty="0" smtClean="0">
                <a:solidFill>
                  <a:schemeClr val="accent4">
                    <a:lumMod val="50000"/>
                  </a:schemeClr>
                </a:solidFill>
                <a:latin typeface="Times New Roman" pitchFamily="18" charset="0"/>
                <a:cs typeface="Times New Roman" pitchFamily="18" charset="0"/>
              </a:rPr>
              <a:t>сакуры</a:t>
            </a:r>
            <a:endParaRPr lang="ru-RU" sz="3600" b="1" dirty="0">
              <a:solidFill>
                <a:schemeClr val="accent4">
                  <a:lumMod val="50000"/>
                </a:schemeClr>
              </a:solidFill>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1115616" y="764704"/>
            <a:ext cx="6400800" cy="936104"/>
          </a:xfrm>
        </p:spPr>
        <p:txBody>
          <a:bodyPr/>
          <a:lstStyle/>
          <a:p>
            <a:r>
              <a:rPr lang="ru-RU" b="1" dirty="0" smtClean="0">
                <a:solidFill>
                  <a:schemeClr val="accent3">
                    <a:lumMod val="75000"/>
                  </a:schemeClr>
                </a:solidFill>
                <a:latin typeface="Times New Roman" pitchFamily="18" charset="0"/>
                <a:cs typeface="Times New Roman" pitchFamily="18" charset="0"/>
              </a:rPr>
              <a:t>«Определи </a:t>
            </a:r>
            <a:r>
              <a:rPr lang="ru-RU" b="1" dirty="0">
                <a:solidFill>
                  <a:schemeClr val="accent3">
                    <a:lumMod val="75000"/>
                  </a:schemeClr>
                </a:solidFill>
                <a:latin typeface="Times New Roman" pitchFamily="18" charset="0"/>
                <a:cs typeface="Times New Roman" pitchFamily="18" charset="0"/>
              </a:rPr>
              <a:t>страну по </a:t>
            </a:r>
            <a:r>
              <a:rPr lang="ru-RU" b="1" dirty="0" smtClean="0">
                <a:solidFill>
                  <a:schemeClr val="accent3">
                    <a:lumMod val="75000"/>
                  </a:schemeClr>
                </a:solidFill>
                <a:latin typeface="Times New Roman" pitchFamily="18" charset="0"/>
                <a:cs typeface="Times New Roman" pitchFamily="18" charset="0"/>
              </a:rPr>
              <a:t>описанию»:</a:t>
            </a:r>
            <a:endParaRPr lang="ru-RU" dirty="0"/>
          </a:p>
        </p:txBody>
      </p:sp>
    </p:spTree>
    <p:extLst>
      <p:ext uri="{BB962C8B-B14F-4D97-AF65-F5344CB8AC3E}">
        <p14:creationId xmlns:p14="http://schemas.microsoft.com/office/powerpoint/2010/main" val="6797731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3568" y="404665"/>
            <a:ext cx="7772400" cy="792087"/>
          </a:xfrm>
        </p:spPr>
        <p:txBody>
          <a:bodyPr>
            <a:normAutofit/>
          </a:bodyPr>
          <a:lstStyle/>
          <a:p>
            <a:r>
              <a:rPr lang="ru-RU" sz="3600" b="1" dirty="0" smtClean="0">
                <a:solidFill>
                  <a:schemeClr val="accent3">
                    <a:lumMod val="75000"/>
                  </a:schemeClr>
                </a:solidFill>
                <a:latin typeface="Times New Roman" pitchFamily="18" charset="0"/>
                <a:cs typeface="Times New Roman" pitchFamily="18" charset="0"/>
              </a:rPr>
              <a:t>«Определи </a:t>
            </a:r>
            <a:r>
              <a:rPr lang="ru-RU" sz="3600" b="1" dirty="0">
                <a:solidFill>
                  <a:schemeClr val="accent3">
                    <a:lumMod val="75000"/>
                  </a:schemeClr>
                </a:solidFill>
                <a:latin typeface="Times New Roman" pitchFamily="18" charset="0"/>
                <a:cs typeface="Times New Roman" pitchFamily="18" charset="0"/>
              </a:rPr>
              <a:t>страну по </a:t>
            </a:r>
            <a:r>
              <a:rPr lang="ru-RU" sz="3600" b="1" dirty="0" smtClean="0">
                <a:solidFill>
                  <a:schemeClr val="accent3">
                    <a:lumMod val="75000"/>
                  </a:schemeClr>
                </a:solidFill>
                <a:latin typeface="Times New Roman" pitchFamily="18" charset="0"/>
                <a:cs typeface="Times New Roman" pitchFamily="18" charset="0"/>
              </a:rPr>
              <a:t>описанию»:</a:t>
            </a:r>
            <a:endParaRPr lang="ru-RU" sz="3600" dirty="0"/>
          </a:p>
        </p:txBody>
      </p:sp>
      <p:sp>
        <p:nvSpPr>
          <p:cNvPr id="3" name="Подзаголовок 2"/>
          <p:cNvSpPr>
            <a:spLocks noGrp="1"/>
          </p:cNvSpPr>
          <p:nvPr>
            <p:ph type="subTitle" idx="1"/>
          </p:nvPr>
        </p:nvSpPr>
        <p:spPr>
          <a:xfrm>
            <a:off x="1371600" y="1268760"/>
            <a:ext cx="6400800" cy="4370040"/>
          </a:xfrm>
        </p:spPr>
        <p:txBody>
          <a:bodyPr>
            <a:noAutofit/>
          </a:bodyPr>
          <a:lstStyle/>
          <a:p>
            <a:r>
              <a:rPr lang="ru-RU" sz="2400" b="1" dirty="0" smtClean="0">
                <a:solidFill>
                  <a:schemeClr val="accent5">
                    <a:lumMod val="50000"/>
                  </a:schemeClr>
                </a:solidFill>
                <a:latin typeface="Times New Roman" pitchFamily="18" charset="0"/>
                <a:cs typeface="Times New Roman" pitchFamily="18" charset="0"/>
              </a:rPr>
              <a:t>•</a:t>
            </a:r>
            <a:r>
              <a:rPr lang="ru-RU" sz="2400" b="1" dirty="0">
                <a:solidFill>
                  <a:schemeClr val="accent5">
                    <a:lumMod val="50000"/>
                  </a:schemeClr>
                </a:solidFill>
                <a:latin typeface="Times New Roman" pitchFamily="18" charset="0"/>
                <a:cs typeface="Times New Roman" pitchFamily="18" charset="0"/>
              </a:rPr>
              <a:t>         Государство Западной Европы.</a:t>
            </a:r>
          </a:p>
          <a:p>
            <a:r>
              <a:rPr lang="ru-RU" sz="2400" b="1" dirty="0">
                <a:solidFill>
                  <a:schemeClr val="accent5">
                    <a:lumMod val="50000"/>
                  </a:schemeClr>
                </a:solidFill>
                <a:latin typeface="Times New Roman" pitchFamily="18" charset="0"/>
                <a:cs typeface="Times New Roman" pitchFamily="18" charset="0"/>
              </a:rPr>
              <a:t>•         Соседями этого государства являются: на востоке – Франция, на западе – Португалия.</a:t>
            </a:r>
          </a:p>
          <a:p>
            <a:r>
              <a:rPr lang="ru-RU" sz="2400" b="1" dirty="0">
                <a:solidFill>
                  <a:schemeClr val="accent5">
                    <a:lumMod val="50000"/>
                  </a:schemeClr>
                </a:solidFill>
                <a:latin typeface="Times New Roman" pitchFamily="18" charset="0"/>
                <a:cs typeface="Times New Roman" pitchFamily="18" charset="0"/>
              </a:rPr>
              <a:t>•         Государство дало миру великого путешественника и первооткрывателя – Христофора Колумба.</a:t>
            </a:r>
          </a:p>
          <a:p>
            <a:r>
              <a:rPr lang="ru-RU" sz="2400" b="1" dirty="0">
                <a:solidFill>
                  <a:schemeClr val="accent5">
                    <a:lumMod val="50000"/>
                  </a:schemeClr>
                </a:solidFill>
                <a:latin typeface="Times New Roman" pitchFamily="18" charset="0"/>
                <a:cs typeface="Times New Roman" pitchFamily="18" charset="0"/>
              </a:rPr>
              <a:t>•         Омывается на юге Средиземным морем</a:t>
            </a:r>
            <a:r>
              <a:rPr lang="ru-RU" sz="2400" b="1" dirty="0" smtClean="0">
                <a:solidFill>
                  <a:schemeClr val="accent5">
                    <a:lumMod val="50000"/>
                  </a:schemeClr>
                </a:solidFill>
                <a:latin typeface="Times New Roman" pitchFamily="18" charset="0"/>
                <a:cs typeface="Times New Roman" pitchFamily="18" charset="0"/>
              </a:rPr>
              <a:t>.</a:t>
            </a:r>
          </a:p>
          <a:p>
            <a:r>
              <a:rPr lang="ru-RU" sz="2400" b="1" dirty="0" smtClean="0">
                <a:solidFill>
                  <a:schemeClr val="accent5">
                    <a:lumMod val="50000"/>
                  </a:schemeClr>
                </a:solidFill>
                <a:latin typeface="Times New Roman" pitchFamily="18" charset="0"/>
                <a:cs typeface="Times New Roman" pitchFamily="18" charset="0"/>
              </a:rPr>
              <a:t>•</a:t>
            </a:r>
            <a:r>
              <a:rPr lang="ru-RU" sz="2400" b="1" dirty="0">
                <a:solidFill>
                  <a:schemeClr val="accent5">
                    <a:lumMod val="50000"/>
                  </a:schemeClr>
                </a:solidFill>
                <a:latin typeface="Times New Roman" pitchFamily="18" charset="0"/>
                <a:cs typeface="Times New Roman" pitchFamily="18" charset="0"/>
              </a:rPr>
              <a:t>         Это </a:t>
            </a:r>
            <a:r>
              <a:rPr lang="ru-RU" sz="2400" b="1" dirty="0" smtClean="0">
                <a:solidFill>
                  <a:schemeClr val="accent5">
                    <a:lumMod val="50000"/>
                  </a:schemeClr>
                </a:solidFill>
                <a:latin typeface="Times New Roman" pitchFamily="18" charset="0"/>
                <a:cs typeface="Times New Roman" pitchFamily="18" charset="0"/>
              </a:rPr>
              <a:t>…</a:t>
            </a:r>
            <a:endParaRPr lang="ru-RU" sz="2400" b="1" dirty="0">
              <a:solidFill>
                <a:schemeClr val="accent5">
                  <a:lumMod val="5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22533867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55576" y="2204864"/>
            <a:ext cx="7772400" cy="3126209"/>
          </a:xfrm>
        </p:spPr>
        <p:txBody>
          <a:bodyPr>
            <a:normAutofit fontScale="90000"/>
          </a:bodyPr>
          <a:lstStyle/>
          <a:p>
            <a:r>
              <a:rPr lang="ru-RU" sz="1600" dirty="0"/>
              <a:t/>
            </a:r>
            <a:br>
              <a:rPr lang="ru-RU" sz="1600" dirty="0"/>
            </a:br>
            <a:r>
              <a:rPr lang="ru-RU" sz="1600" dirty="0">
                <a:solidFill>
                  <a:schemeClr val="accent6">
                    <a:lumMod val="75000"/>
                  </a:schemeClr>
                </a:solidFill>
              </a:rPr>
              <a:t>•</a:t>
            </a:r>
            <a:r>
              <a:rPr lang="ru-RU" sz="2400" b="1" dirty="0">
                <a:solidFill>
                  <a:schemeClr val="accent6">
                    <a:lumMod val="75000"/>
                  </a:schemeClr>
                </a:solidFill>
                <a:latin typeface="Times New Roman" pitchFamily="18" charset="0"/>
                <a:cs typeface="Times New Roman" pitchFamily="18" charset="0"/>
              </a:rPr>
              <a:t>         Островное государство, отделяющееся от материка Евразия проливом Ла-Манш.</a:t>
            </a:r>
            <a:br>
              <a:rPr lang="ru-RU" sz="2400" b="1" dirty="0">
                <a:solidFill>
                  <a:schemeClr val="accent6">
                    <a:lumMod val="75000"/>
                  </a:schemeClr>
                </a:solidFill>
                <a:latin typeface="Times New Roman" pitchFamily="18" charset="0"/>
                <a:cs typeface="Times New Roman" pitchFamily="18" charset="0"/>
              </a:rPr>
            </a:br>
            <a:r>
              <a:rPr lang="ru-RU" sz="2400" b="1" dirty="0">
                <a:solidFill>
                  <a:schemeClr val="accent6">
                    <a:lumMod val="75000"/>
                  </a:schemeClr>
                </a:solidFill>
                <a:latin typeface="Times New Roman" pitchFamily="18" charset="0"/>
                <a:cs typeface="Times New Roman" pitchFamily="18" charset="0"/>
              </a:rPr>
              <a:t>•         До VIII века эта страна была великой колониальной державой, ей принадлежали: Австралия, новая Зеландия, Индия, ЮАР, Ангола.</a:t>
            </a:r>
            <a:br>
              <a:rPr lang="ru-RU" sz="2400" b="1" dirty="0">
                <a:solidFill>
                  <a:schemeClr val="accent6">
                    <a:lumMod val="75000"/>
                  </a:schemeClr>
                </a:solidFill>
                <a:latin typeface="Times New Roman" pitchFamily="18" charset="0"/>
                <a:cs typeface="Times New Roman" pitchFamily="18" charset="0"/>
              </a:rPr>
            </a:br>
            <a:r>
              <a:rPr lang="ru-RU" sz="2400" b="1" dirty="0">
                <a:solidFill>
                  <a:schemeClr val="accent6">
                    <a:lumMod val="75000"/>
                  </a:schemeClr>
                </a:solidFill>
                <a:latin typeface="Times New Roman" pitchFamily="18" charset="0"/>
                <a:cs typeface="Times New Roman" pitchFamily="18" charset="0"/>
              </a:rPr>
              <a:t>•         Язык этой страны считается языком межнационального общения.</a:t>
            </a:r>
            <a:br>
              <a:rPr lang="ru-RU" sz="2400" b="1" dirty="0">
                <a:solidFill>
                  <a:schemeClr val="accent6">
                    <a:lumMod val="75000"/>
                  </a:schemeClr>
                </a:solidFill>
                <a:latin typeface="Times New Roman" pitchFamily="18" charset="0"/>
                <a:cs typeface="Times New Roman" pitchFamily="18" charset="0"/>
              </a:rPr>
            </a:br>
            <a:r>
              <a:rPr lang="ru-RU" sz="2400" b="1" dirty="0">
                <a:solidFill>
                  <a:schemeClr val="accent6">
                    <a:lumMod val="75000"/>
                  </a:schemeClr>
                </a:solidFill>
                <a:latin typeface="Times New Roman" pitchFamily="18" charset="0"/>
                <a:cs typeface="Times New Roman" pitchFamily="18" charset="0"/>
              </a:rPr>
              <a:t>•         Это </a:t>
            </a:r>
            <a:r>
              <a:rPr lang="ru-RU" sz="2400" b="1" dirty="0" smtClean="0">
                <a:solidFill>
                  <a:schemeClr val="accent6">
                    <a:lumMod val="75000"/>
                  </a:schemeClr>
                </a:solidFill>
                <a:latin typeface="Times New Roman" pitchFamily="18" charset="0"/>
                <a:cs typeface="Times New Roman" pitchFamily="18" charset="0"/>
              </a:rPr>
              <a:t>…</a:t>
            </a:r>
            <a:r>
              <a:rPr lang="ru-RU" sz="2400" b="1" dirty="0">
                <a:solidFill>
                  <a:schemeClr val="accent6">
                    <a:lumMod val="75000"/>
                  </a:schemeClr>
                </a:solidFill>
                <a:latin typeface="Times New Roman" pitchFamily="18" charset="0"/>
                <a:cs typeface="Times New Roman" pitchFamily="18" charset="0"/>
              </a:rPr>
              <a:t/>
            </a:r>
            <a:br>
              <a:rPr lang="ru-RU" sz="2400" b="1" dirty="0">
                <a:solidFill>
                  <a:schemeClr val="accent6">
                    <a:lumMod val="75000"/>
                  </a:schemeClr>
                </a:solidFill>
                <a:latin typeface="Times New Roman" pitchFamily="18" charset="0"/>
                <a:cs typeface="Times New Roman" pitchFamily="18" charset="0"/>
              </a:rPr>
            </a:br>
            <a:endParaRPr lang="ru-RU" sz="2400" b="1" dirty="0">
              <a:solidFill>
                <a:schemeClr val="accent6">
                  <a:lumMod val="75000"/>
                </a:schemeClr>
              </a:solidFill>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899592" y="1196752"/>
            <a:ext cx="6400800" cy="1008112"/>
          </a:xfrm>
        </p:spPr>
        <p:txBody>
          <a:bodyPr/>
          <a:lstStyle/>
          <a:p>
            <a:r>
              <a:rPr lang="ru-RU" b="1" dirty="0" smtClean="0">
                <a:solidFill>
                  <a:schemeClr val="accent3">
                    <a:lumMod val="75000"/>
                  </a:schemeClr>
                </a:solidFill>
                <a:latin typeface="Times New Roman" pitchFamily="18" charset="0"/>
                <a:cs typeface="Times New Roman" pitchFamily="18" charset="0"/>
              </a:rPr>
              <a:t>«Определи </a:t>
            </a:r>
            <a:r>
              <a:rPr lang="ru-RU" b="1" dirty="0">
                <a:solidFill>
                  <a:schemeClr val="accent3">
                    <a:lumMod val="75000"/>
                  </a:schemeClr>
                </a:solidFill>
                <a:latin typeface="Times New Roman" pitchFamily="18" charset="0"/>
                <a:cs typeface="Times New Roman" pitchFamily="18" charset="0"/>
              </a:rPr>
              <a:t>страну по </a:t>
            </a:r>
            <a:r>
              <a:rPr lang="ru-RU" b="1" dirty="0" smtClean="0">
                <a:solidFill>
                  <a:schemeClr val="accent3">
                    <a:lumMod val="75000"/>
                  </a:schemeClr>
                </a:solidFill>
                <a:latin typeface="Times New Roman" pitchFamily="18" charset="0"/>
                <a:cs typeface="Times New Roman" pitchFamily="18" charset="0"/>
              </a:rPr>
              <a:t>описанию»:</a:t>
            </a:r>
            <a:endParaRPr lang="ru-RU" dirty="0"/>
          </a:p>
        </p:txBody>
      </p:sp>
    </p:spTree>
    <p:extLst>
      <p:ext uri="{BB962C8B-B14F-4D97-AF65-F5344CB8AC3E}">
        <p14:creationId xmlns:p14="http://schemas.microsoft.com/office/powerpoint/2010/main" val="3947617688"/>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1483</TotalTime>
  <Words>397</Words>
  <Application>Microsoft Office PowerPoint</Application>
  <PresentationFormat>Экран (4:3)</PresentationFormat>
  <Paragraphs>118</Paragraphs>
  <Slides>22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22</vt:i4>
      </vt:variant>
    </vt:vector>
  </HeadingPairs>
  <TitlesOfParts>
    <vt:vector size="23" baseType="lpstr">
      <vt:lpstr>Тема Office</vt:lpstr>
      <vt:lpstr>КВН</vt:lpstr>
      <vt:lpstr>1. Конкурс «Визитка»</vt:lpstr>
      <vt:lpstr>2.Конкурс «Самое-самое…»  </vt:lpstr>
      <vt:lpstr> 3. Конкурс  “Кто такой? Что такое?”  Гималаи, як, Лобнор, бамбук, Тигр, архипелаг, Шпицберген, Руб-эль-Хали, Гоби </vt:lpstr>
      <vt:lpstr>4.Конкурс «Знатоки карт»</vt:lpstr>
      <vt:lpstr>5. Конкурс  «Определи страну по описанию»: </vt:lpstr>
      <vt:lpstr>   Страна восходящего солнца, страна десятка вулканов, тысяч землетрясений. Страна хризантемы и сакуры</vt:lpstr>
      <vt:lpstr>«Определи страну по описанию»:</vt:lpstr>
      <vt:lpstr> •         Островное государство, отделяющееся от материка Евразия проливом Ла-Манш. •         До VIII века эта страна была великой колониальной державой, ей принадлежали: Австралия, новая Зеландия, Индия, ЮАР, Ангола. •         Язык этой страны считается языком межнационального общения. •         Это … </vt:lpstr>
      <vt:lpstr> 6.Конкурс  «Заполните пропуски»: </vt:lpstr>
      <vt:lpstr>7.Конкурс  «Страна-столица»</vt:lpstr>
      <vt:lpstr>8. Конкурс «Географическая дуэль»</vt:lpstr>
      <vt:lpstr>9. Конкурс  «Ответ ищите в вопросе»:</vt:lpstr>
      <vt:lpstr>10.Конкурс «В океане юмора»   Шуточная географическая викторина: </vt:lpstr>
      <vt:lpstr>11. Конкурс   «География в русских пословицах» </vt:lpstr>
      <vt:lpstr>12. Конкурс  «Вкусная география» </vt:lpstr>
      <vt:lpstr>  13. Конкурс  Найдите соответствие  «Религия – страна»: </vt:lpstr>
      <vt:lpstr>14. Конкурс «Где находятся эти достопримечательности?»</vt:lpstr>
      <vt:lpstr> Дикие слоны живут на полуострове… в Евразии. …может не пить и не есть долгое время.  Продолжительный период низких температур, многолетняя мерзлота, болота – признак … Река Волга впадает в … и относится к …бассейну.  Реки, впадающие в Черное море, относятся к бассейну … океана.  На Японских остовах находится вулкан … </vt:lpstr>
      <vt:lpstr>16. Конкурс  «Найдите лишнее»:    1. Волга, Урал, Нева, Сыр-Дарья 2. Каспийское, Желтое, Аральское, Байкал 3. Индостан, Индокитай, Сахалин, Скандинавский 4. Баренцево, Охотское, Чукотское, Белое 5. Обь, Енисей, Лена, Инд 6.Фудзияма, Ключевская Сопка, Килиманджаро, Везувий 7. Альпы, Карпаты, Анды, Пиренеи </vt:lpstr>
      <vt:lpstr>17. Конкурс «Что за остров?»:</vt:lpstr>
      <vt:lpstr>«Полуостров?"</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komp</dc:creator>
  <cp:lastModifiedBy>komp</cp:lastModifiedBy>
  <cp:revision>19</cp:revision>
  <dcterms:created xsi:type="dcterms:W3CDTF">2016-04-20T16:56:35Z</dcterms:created>
  <dcterms:modified xsi:type="dcterms:W3CDTF">2016-04-21T20:04:54Z</dcterms:modified>
</cp:coreProperties>
</file>