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FC963C-2DE5-4B17-A8F3-4B27D5AE3A5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A865E0-CD82-46FD-9BC7-CFA13F44DB55}">
      <dgm:prSet phldrT="[Текст]"/>
      <dgm:spPr/>
      <dgm:t>
        <a:bodyPr/>
        <a:lstStyle/>
        <a:p>
          <a:r>
            <a:rPr lang="ru-RU" dirty="0" smtClean="0"/>
            <a:t>1)</a:t>
          </a:r>
          <a:r>
            <a:rPr lang="ru-RU" dirty="0" err="1" smtClean="0"/>
            <a:t>Революции,войны</a:t>
          </a:r>
          <a:r>
            <a:rPr lang="ru-RU" dirty="0" smtClean="0"/>
            <a:t>;</a:t>
          </a:r>
          <a:endParaRPr lang="ru-RU" dirty="0"/>
        </a:p>
      </dgm:t>
    </dgm:pt>
    <dgm:pt modelId="{272CC4E3-C430-4B1C-B254-FF3775F4ACE0}" type="parTrans" cxnId="{55AB4F29-4F02-40EB-A1A7-0F2C48154FA4}">
      <dgm:prSet/>
      <dgm:spPr/>
      <dgm:t>
        <a:bodyPr/>
        <a:lstStyle/>
        <a:p>
          <a:endParaRPr lang="ru-RU"/>
        </a:p>
      </dgm:t>
    </dgm:pt>
    <dgm:pt modelId="{C7E47228-399F-4C18-BA40-56177C708FD7}" type="sibTrans" cxnId="{55AB4F29-4F02-40EB-A1A7-0F2C48154FA4}">
      <dgm:prSet/>
      <dgm:spPr/>
      <dgm:t>
        <a:bodyPr/>
        <a:lstStyle/>
        <a:p>
          <a:endParaRPr lang="ru-RU"/>
        </a:p>
      </dgm:t>
    </dgm:pt>
    <dgm:pt modelId="{D953118D-DDD8-4874-9C46-2AD55DD7F071}">
      <dgm:prSet phldrT="[Текст]"/>
      <dgm:spPr/>
      <dgm:t>
        <a:bodyPr/>
        <a:lstStyle/>
        <a:p>
          <a:r>
            <a:rPr lang="ru-RU" dirty="0" smtClean="0"/>
            <a:t>2)Эпидемия;</a:t>
          </a:r>
          <a:endParaRPr lang="ru-RU" dirty="0"/>
        </a:p>
      </dgm:t>
    </dgm:pt>
    <dgm:pt modelId="{BE1ABA77-A336-439B-8074-029684392B64}" type="parTrans" cxnId="{11FF55A7-DAFD-441B-91A4-8DB03409B13C}">
      <dgm:prSet/>
      <dgm:spPr/>
      <dgm:t>
        <a:bodyPr/>
        <a:lstStyle/>
        <a:p>
          <a:endParaRPr lang="ru-RU"/>
        </a:p>
      </dgm:t>
    </dgm:pt>
    <dgm:pt modelId="{CA466C53-C5B4-406D-8C57-BB564F8347A6}" type="sibTrans" cxnId="{11FF55A7-DAFD-441B-91A4-8DB03409B13C}">
      <dgm:prSet/>
      <dgm:spPr/>
      <dgm:t>
        <a:bodyPr/>
        <a:lstStyle/>
        <a:p>
          <a:endParaRPr lang="ru-RU"/>
        </a:p>
      </dgm:t>
    </dgm:pt>
    <dgm:pt modelId="{6BFC0542-9BF3-4BAD-8463-2EEFD207EDF6}">
      <dgm:prSet phldrT="[Текст]"/>
      <dgm:spPr/>
      <dgm:t>
        <a:bodyPr/>
        <a:lstStyle/>
        <a:p>
          <a:r>
            <a:rPr lang="ru-RU" dirty="0" smtClean="0"/>
            <a:t>3)Голод.</a:t>
          </a:r>
          <a:endParaRPr lang="ru-RU" dirty="0"/>
        </a:p>
      </dgm:t>
    </dgm:pt>
    <dgm:pt modelId="{939BADF3-2387-4849-9946-5A35438562F4}" type="parTrans" cxnId="{87062990-9D0A-47CA-A7E5-63FA126E4DA5}">
      <dgm:prSet/>
      <dgm:spPr/>
      <dgm:t>
        <a:bodyPr/>
        <a:lstStyle/>
        <a:p>
          <a:endParaRPr lang="ru-RU"/>
        </a:p>
      </dgm:t>
    </dgm:pt>
    <dgm:pt modelId="{2A4F1F07-15E2-4408-AF49-4A57EAF2E5EF}" type="sibTrans" cxnId="{87062990-9D0A-47CA-A7E5-63FA126E4DA5}">
      <dgm:prSet/>
      <dgm:spPr/>
      <dgm:t>
        <a:bodyPr/>
        <a:lstStyle/>
        <a:p>
          <a:endParaRPr lang="ru-RU"/>
        </a:p>
      </dgm:t>
    </dgm:pt>
    <dgm:pt modelId="{3B08B150-1F8F-4045-A8E1-61657D2E2757}" type="pres">
      <dgm:prSet presAssocID="{17FC963C-2DE5-4B17-A8F3-4B27D5AE3A5F}" presName="linear" presStyleCnt="0">
        <dgm:presLayoutVars>
          <dgm:dir/>
          <dgm:animLvl val="lvl"/>
          <dgm:resizeHandles val="exact"/>
        </dgm:presLayoutVars>
      </dgm:prSet>
      <dgm:spPr/>
    </dgm:pt>
    <dgm:pt modelId="{910BA807-99E7-4EF7-AF31-7E5991C696EA}" type="pres">
      <dgm:prSet presAssocID="{79A865E0-CD82-46FD-9BC7-CFA13F44DB55}" presName="parentLin" presStyleCnt="0"/>
      <dgm:spPr/>
    </dgm:pt>
    <dgm:pt modelId="{6A418A27-9532-400C-A3EE-954D72F13A42}" type="pres">
      <dgm:prSet presAssocID="{79A865E0-CD82-46FD-9BC7-CFA13F44DB55}" presName="parentLeftMargin" presStyleLbl="node1" presStyleIdx="0" presStyleCnt="3"/>
      <dgm:spPr/>
    </dgm:pt>
    <dgm:pt modelId="{D10D242E-FC56-424E-A41D-B1C02BD3460A}" type="pres">
      <dgm:prSet presAssocID="{79A865E0-CD82-46FD-9BC7-CFA13F44DB5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EAE7C3-4439-4209-AC79-DDEC7C0E1083}" type="pres">
      <dgm:prSet presAssocID="{79A865E0-CD82-46FD-9BC7-CFA13F44DB55}" presName="negativeSpace" presStyleCnt="0"/>
      <dgm:spPr/>
    </dgm:pt>
    <dgm:pt modelId="{64A70400-963E-465F-A571-FFD171EC4724}" type="pres">
      <dgm:prSet presAssocID="{79A865E0-CD82-46FD-9BC7-CFA13F44DB55}" presName="childText" presStyleLbl="conFgAcc1" presStyleIdx="0" presStyleCnt="3">
        <dgm:presLayoutVars>
          <dgm:bulletEnabled val="1"/>
        </dgm:presLayoutVars>
      </dgm:prSet>
      <dgm:spPr/>
    </dgm:pt>
    <dgm:pt modelId="{451264D4-2B88-483E-8141-09EE4BB07E70}" type="pres">
      <dgm:prSet presAssocID="{C7E47228-399F-4C18-BA40-56177C708FD7}" presName="spaceBetweenRectangles" presStyleCnt="0"/>
      <dgm:spPr/>
    </dgm:pt>
    <dgm:pt modelId="{12BCB040-E15F-4ECC-A39B-9495955D7180}" type="pres">
      <dgm:prSet presAssocID="{D953118D-DDD8-4874-9C46-2AD55DD7F071}" presName="parentLin" presStyleCnt="0"/>
      <dgm:spPr/>
    </dgm:pt>
    <dgm:pt modelId="{00A745FC-C51E-4982-A581-ECF6B9760276}" type="pres">
      <dgm:prSet presAssocID="{D953118D-DDD8-4874-9C46-2AD55DD7F071}" presName="parentLeftMargin" presStyleLbl="node1" presStyleIdx="0" presStyleCnt="3"/>
      <dgm:spPr/>
    </dgm:pt>
    <dgm:pt modelId="{DD4D8683-ECFE-4C4C-99BB-E9A73FCDC0B2}" type="pres">
      <dgm:prSet presAssocID="{D953118D-DDD8-4874-9C46-2AD55DD7F07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5D0725C-604F-4562-9AB8-A58E5097FA06}" type="pres">
      <dgm:prSet presAssocID="{D953118D-DDD8-4874-9C46-2AD55DD7F071}" presName="negativeSpace" presStyleCnt="0"/>
      <dgm:spPr/>
    </dgm:pt>
    <dgm:pt modelId="{13A4CC95-C307-4B07-9AEC-13A7B33AD96A}" type="pres">
      <dgm:prSet presAssocID="{D953118D-DDD8-4874-9C46-2AD55DD7F071}" presName="childText" presStyleLbl="conFgAcc1" presStyleIdx="1" presStyleCnt="3">
        <dgm:presLayoutVars>
          <dgm:bulletEnabled val="1"/>
        </dgm:presLayoutVars>
      </dgm:prSet>
      <dgm:spPr/>
    </dgm:pt>
    <dgm:pt modelId="{3E996AFC-59B2-4E86-B88A-B48580A1432F}" type="pres">
      <dgm:prSet presAssocID="{CA466C53-C5B4-406D-8C57-BB564F8347A6}" presName="spaceBetweenRectangles" presStyleCnt="0"/>
      <dgm:spPr/>
    </dgm:pt>
    <dgm:pt modelId="{4F94ECE3-FC7C-4EBE-9E48-BECFC347695D}" type="pres">
      <dgm:prSet presAssocID="{6BFC0542-9BF3-4BAD-8463-2EEFD207EDF6}" presName="parentLin" presStyleCnt="0"/>
      <dgm:spPr/>
    </dgm:pt>
    <dgm:pt modelId="{DA93CC24-1A7F-49BD-9BA0-6B028BDB4119}" type="pres">
      <dgm:prSet presAssocID="{6BFC0542-9BF3-4BAD-8463-2EEFD207EDF6}" presName="parentLeftMargin" presStyleLbl="node1" presStyleIdx="1" presStyleCnt="3"/>
      <dgm:spPr/>
    </dgm:pt>
    <dgm:pt modelId="{5158BF1D-20E2-41E7-90D0-375558F49CC3}" type="pres">
      <dgm:prSet presAssocID="{6BFC0542-9BF3-4BAD-8463-2EEFD207EDF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2D298F5-713F-42D9-921B-CCBC9B525B9F}" type="pres">
      <dgm:prSet presAssocID="{6BFC0542-9BF3-4BAD-8463-2EEFD207EDF6}" presName="negativeSpace" presStyleCnt="0"/>
      <dgm:spPr/>
    </dgm:pt>
    <dgm:pt modelId="{36FC567F-D2EA-4AF9-BA46-C6109CAFA9F6}" type="pres">
      <dgm:prSet presAssocID="{6BFC0542-9BF3-4BAD-8463-2EEFD207EDF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3AA1AE9-F452-4938-8F96-F96BFADA1EA5}" type="presOf" srcId="{6BFC0542-9BF3-4BAD-8463-2EEFD207EDF6}" destId="{5158BF1D-20E2-41E7-90D0-375558F49CC3}" srcOrd="1" destOrd="0" presId="urn:microsoft.com/office/officeart/2005/8/layout/list1"/>
    <dgm:cxn modelId="{88EBECB5-BD8D-422C-B09E-557AB53036C0}" type="presOf" srcId="{D953118D-DDD8-4874-9C46-2AD55DD7F071}" destId="{00A745FC-C51E-4982-A581-ECF6B9760276}" srcOrd="0" destOrd="0" presId="urn:microsoft.com/office/officeart/2005/8/layout/list1"/>
    <dgm:cxn modelId="{11FF55A7-DAFD-441B-91A4-8DB03409B13C}" srcId="{17FC963C-2DE5-4B17-A8F3-4B27D5AE3A5F}" destId="{D953118D-DDD8-4874-9C46-2AD55DD7F071}" srcOrd="1" destOrd="0" parTransId="{BE1ABA77-A336-439B-8074-029684392B64}" sibTransId="{CA466C53-C5B4-406D-8C57-BB564F8347A6}"/>
    <dgm:cxn modelId="{7E771082-54F7-4292-AAAC-7534DF30F6BF}" type="presOf" srcId="{17FC963C-2DE5-4B17-A8F3-4B27D5AE3A5F}" destId="{3B08B150-1F8F-4045-A8E1-61657D2E2757}" srcOrd="0" destOrd="0" presId="urn:microsoft.com/office/officeart/2005/8/layout/list1"/>
    <dgm:cxn modelId="{55AB4F29-4F02-40EB-A1A7-0F2C48154FA4}" srcId="{17FC963C-2DE5-4B17-A8F3-4B27D5AE3A5F}" destId="{79A865E0-CD82-46FD-9BC7-CFA13F44DB55}" srcOrd="0" destOrd="0" parTransId="{272CC4E3-C430-4B1C-B254-FF3775F4ACE0}" sibTransId="{C7E47228-399F-4C18-BA40-56177C708FD7}"/>
    <dgm:cxn modelId="{3E86AB20-3089-4B08-83E8-10849C062304}" type="presOf" srcId="{79A865E0-CD82-46FD-9BC7-CFA13F44DB55}" destId="{D10D242E-FC56-424E-A41D-B1C02BD3460A}" srcOrd="1" destOrd="0" presId="urn:microsoft.com/office/officeart/2005/8/layout/list1"/>
    <dgm:cxn modelId="{224D2B85-88E1-4EF2-80B2-FA06B1FA4189}" type="presOf" srcId="{79A865E0-CD82-46FD-9BC7-CFA13F44DB55}" destId="{6A418A27-9532-400C-A3EE-954D72F13A42}" srcOrd="0" destOrd="0" presId="urn:microsoft.com/office/officeart/2005/8/layout/list1"/>
    <dgm:cxn modelId="{87062990-9D0A-47CA-A7E5-63FA126E4DA5}" srcId="{17FC963C-2DE5-4B17-A8F3-4B27D5AE3A5F}" destId="{6BFC0542-9BF3-4BAD-8463-2EEFD207EDF6}" srcOrd="2" destOrd="0" parTransId="{939BADF3-2387-4849-9946-5A35438562F4}" sibTransId="{2A4F1F07-15E2-4408-AF49-4A57EAF2E5EF}"/>
    <dgm:cxn modelId="{C7DE0F2E-05D6-415D-8FD2-21A38E1EC9BA}" type="presOf" srcId="{D953118D-DDD8-4874-9C46-2AD55DD7F071}" destId="{DD4D8683-ECFE-4C4C-99BB-E9A73FCDC0B2}" srcOrd="1" destOrd="0" presId="urn:microsoft.com/office/officeart/2005/8/layout/list1"/>
    <dgm:cxn modelId="{A3C1B6FE-7AE7-4713-9F15-A59D1BC5F011}" type="presOf" srcId="{6BFC0542-9BF3-4BAD-8463-2EEFD207EDF6}" destId="{DA93CC24-1A7F-49BD-9BA0-6B028BDB4119}" srcOrd="0" destOrd="0" presId="urn:microsoft.com/office/officeart/2005/8/layout/list1"/>
    <dgm:cxn modelId="{E40F3058-8EE3-4D7C-8661-D226345B847D}" type="presParOf" srcId="{3B08B150-1F8F-4045-A8E1-61657D2E2757}" destId="{910BA807-99E7-4EF7-AF31-7E5991C696EA}" srcOrd="0" destOrd="0" presId="urn:microsoft.com/office/officeart/2005/8/layout/list1"/>
    <dgm:cxn modelId="{1E639BD4-91D1-422F-9E78-3F5EB9B3C9BD}" type="presParOf" srcId="{910BA807-99E7-4EF7-AF31-7E5991C696EA}" destId="{6A418A27-9532-400C-A3EE-954D72F13A42}" srcOrd="0" destOrd="0" presId="urn:microsoft.com/office/officeart/2005/8/layout/list1"/>
    <dgm:cxn modelId="{EA3233C4-C71B-47A9-924A-BD8E4A995FBA}" type="presParOf" srcId="{910BA807-99E7-4EF7-AF31-7E5991C696EA}" destId="{D10D242E-FC56-424E-A41D-B1C02BD3460A}" srcOrd="1" destOrd="0" presId="urn:microsoft.com/office/officeart/2005/8/layout/list1"/>
    <dgm:cxn modelId="{A1100FBC-F0FA-418A-AD82-CAE0748434E9}" type="presParOf" srcId="{3B08B150-1F8F-4045-A8E1-61657D2E2757}" destId="{DFEAE7C3-4439-4209-AC79-DDEC7C0E1083}" srcOrd="1" destOrd="0" presId="urn:microsoft.com/office/officeart/2005/8/layout/list1"/>
    <dgm:cxn modelId="{BFAF9D1F-523E-41B1-B3A3-1EA36D1FCF1F}" type="presParOf" srcId="{3B08B150-1F8F-4045-A8E1-61657D2E2757}" destId="{64A70400-963E-465F-A571-FFD171EC4724}" srcOrd="2" destOrd="0" presId="urn:microsoft.com/office/officeart/2005/8/layout/list1"/>
    <dgm:cxn modelId="{F5E47DF5-98BD-4DDF-83D5-1664DD5FAC78}" type="presParOf" srcId="{3B08B150-1F8F-4045-A8E1-61657D2E2757}" destId="{451264D4-2B88-483E-8141-09EE4BB07E70}" srcOrd="3" destOrd="0" presId="urn:microsoft.com/office/officeart/2005/8/layout/list1"/>
    <dgm:cxn modelId="{5BB83F0F-C5B5-415B-A8DD-986853475A96}" type="presParOf" srcId="{3B08B150-1F8F-4045-A8E1-61657D2E2757}" destId="{12BCB040-E15F-4ECC-A39B-9495955D7180}" srcOrd="4" destOrd="0" presId="urn:microsoft.com/office/officeart/2005/8/layout/list1"/>
    <dgm:cxn modelId="{C165CDDD-AD5D-4B63-99F6-1EA79F6BD83D}" type="presParOf" srcId="{12BCB040-E15F-4ECC-A39B-9495955D7180}" destId="{00A745FC-C51E-4982-A581-ECF6B9760276}" srcOrd="0" destOrd="0" presId="urn:microsoft.com/office/officeart/2005/8/layout/list1"/>
    <dgm:cxn modelId="{5120F02B-37C9-4CDD-B641-0937173BB9D0}" type="presParOf" srcId="{12BCB040-E15F-4ECC-A39B-9495955D7180}" destId="{DD4D8683-ECFE-4C4C-99BB-E9A73FCDC0B2}" srcOrd="1" destOrd="0" presId="urn:microsoft.com/office/officeart/2005/8/layout/list1"/>
    <dgm:cxn modelId="{80F8C8F0-A3AF-48B6-AA84-9B6FCB257F60}" type="presParOf" srcId="{3B08B150-1F8F-4045-A8E1-61657D2E2757}" destId="{45D0725C-604F-4562-9AB8-A58E5097FA06}" srcOrd="5" destOrd="0" presId="urn:microsoft.com/office/officeart/2005/8/layout/list1"/>
    <dgm:cxn modelId="{C9601803-875A-47E0-A271-15ECA2DB034C}" type="presParOf" srcId="{3B08B150-1F8F-4045-A8E1-61657D2E2757}" destId="{13A4CC95-C307-4B07-9AEC-13A7B33AD96A}" srcOrd="6" destOrd="0" presId="urn:microsoft.com/office/officeart/2005/8/layout/list1"/>
    <dgm:cxn modelId="{A125AB4E-0ED5-42D3-8915-97167D426E99}" type="presParOf" srcId="{3B08B150-1F8F-4045-A8E1-61657D2E2757}" destId="{3E996AFC-59B2-4E86-B88A-B48580A1432F}" srcOrd="7" destOrd="0" presId="urn:microsoft.com/office/officeart/2005/8/layout/list1"/>
    <dgm:cxn modelId="{C86DC17D-7895-46B1-923B-E62ACA4A72CE}" type="presParOf" srcId="{3B08B150-1F8F-4045-A8E1-61657D2E2757}" destId="{4F94ECE3-FC7C-4EBE-9E48-BECFC347695D}" srcOrd="8" destOrd="0" presId="urn:microsoft.com/office/officeart/2005/8/layout/list1"/>
    <dgm:cxn modelId="{8319E641-27E7-46EA-989D-678FAEE6149E}" type="presParOf" srcId="{4F94ECE3-FC7C-4EBE-9E48-BECFC347695D}" destId="{DA93CC24-1A7F-49BD-9BA0-6B028BDB4119}" srcOrd="0" destOrd="0" presId="urn:microsoft.com/office/officeart/2005/8/layout/list1"/>
    <dgm:cxn modelId="{770B35BC-106C-407C-97DA-97CBF064301C}" type="presParOf" srcId="{4F94ECE3-FC7C-4EBE-9E48-BECFC347695D}" destId="{5158BF1D-20E2-41E7-90D0-375558F49CC3}" srcOrd="1" destOrd="0" presId="urn:microsoft.com/office/officeart/2005/8/layout/list1"/>
    <dgm:cxn modelId="{63B63BAB-5918-4C83-9AFF-013F4292307E}" type="presParOf" srcId="{3B08B150-1F8F-4045-A8E1-61657D2E2757}" destId="{42D298F5-713F-42D9-921B-CCBC9B525B9F}" srcOrd="9" destOrd="0" presId="urn:microsoft.com/office/officeart/2005/8/layout/list1"/>
    <dgm:cxn modelId="{760496A5-CF52-4C6B-A937-B3DC683DBC22}" type="presParOf" srcId="{3B08B150-1F8F-4045-A8E1-61657D2E2757}" destId="{36FC567F-D2EA-4AF9-BA46-C6109CAFA9F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EFAC2F-2532-45C0-A31D-7B7456CA189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DC3CF3D-E0D5-4BD0-87C5-90DC199957FA}">
      <dgm:prSet phldrT="[Текст]"/>
      <dgm:spPr/>
      <dgm:t>
        <a:bodyPr/>
        <a:lstStyle/>
        <a:p>
          <a:r>
            <a: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Архетип</a:t>
          </a:r>
          <a:endParaRPr lang="ru-RU" b="1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C2765AE-0574-4CA6-8AD9-AC6B4352A39C}" type="parTrans" cxnId="{532057D3-3E3B-4485-817B-2CBA08440B09}">
      <dgm:prSet/>
      <dgm:spPr/>
      <dgm:t>
        <a:bodyPr/>
        <a:lstStyle/>
        <a:p>
          <a:endParaRPr lang="ru-RU"/>
        </a:p>
      </dgm:t>
    </dgm:pt>
    <dgm:pt modelId="{AB84EC43-8D0A-49A4-8764-FE6C174369A0}" type="sibTrans" cxnId="{532057D3-3E3B-4485-817B-2CBA08440B09}">
      <dgm:prSet/>
      <dgm:spPr/>
      <dgm:t>
        <a:bodyPr/>
        <a:lstStyle/>
        <a:p>
          <a:endParaRPr lang="ru-RU"/>
        </a:p>
      </dgm:t>
    </dgm:pt>
    <dgm:pt modelId="{D4DD8644-5CD9-4C43-A35C-67E5C990C1D4}">
      <dgm:prSet phldrT="[Текст]"/>
      <dgm:spPr/>
      <dgm:t>
        <a:bodyPr/>
        <a:lstStyle/>
        <a:p>
          <a:r>
            <a: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Традиционный тип</a:t>
          </a:r>
          <a:endParaRPr lang="ru-RU" b="1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206C9C4-3ECF-4F88-9999-A9B692AC37E7}" type="parTrans" cxnId="{CA42CF32-A627-4404-B738-D90A382DF388}">
      <dgm:prSet/>
      <dgm:spPr/>
      <dgm:t>
        <a:bodyPr/>
        <a:lstStyle/>
        <a:p>
          <a:endParaRPr lang="ru-RU"/>
        </a:p>
      </dgm:t>
    </dgm:pt>
    <dgm:pt modelId="{A59C0F56-3107-43A8-8E63-56C195C04551}" type="sibTrans" cxnId="{CA42CF32-A627-4404-B738-D90A382DF388}">
      <dgm:prSet/>
      <dgm:spPr/>
      <dgm:t>
        <a:bodyPr/>
        <a:lstStyle/>
        <a:p>
          <a:endParaRPr lang="ru-RU"/>
        </a:p>
      </dgm:t>
    </dgm:pt>
    <dgm:pt modelId="{9092854D-0953-4545-BD70-15A31E817E64}">
      <dgm:prSet phldrT="[Текст]"/>
      <dgm:spPr/>
      <dgm:t>
        <a:bodyPr/>
        <a:lstStyle/>
        <a:p>
          <a:r>
            <a:rPr lang="ru-RU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Современный тип</a:t>
          </a:r>
          <a:endParaRPr lang="ru-RU" b="1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709D2A0-7707-401D-82C7-4AD3369DA284}" type="parTrans" cxnId="{B4133751-050F-4291-B254-7578B7EF61A9}">
      <dgm:prSet/>
      <dgm:spPr/>
      <dgm:t>
        <a:bodyPr/>
        <a:lstStyle/>
        <a:p>
          <a:endParaRPr lang="ru-RU"/>
        </a:p>
      </dgm:t>
    </dgm:pt>
    <dgm:pt modelId="{278FB848-C535-4611-8AEC-8DD7DBE472D7}" type="sibTrans" cxnId="{B4133751-050F-4291-B254-7578B7EF61A9}">
      <dgm:prSet/>
      <dgm:spPr/>
      <dgm:t>
        <a:bodyPr/>
        <a:lstStyle/>
        <a:p>
          <a:endParaRPr lang="ru-RU"/>
        </a:p>
      </dgm:t>
    </dgm:pt>
    <dgm:pt modelId="{87B05BF3-4177-4353-B45B-24A785529339}" type="pres">
      <dgm:prSet presAssocID="{52EFAC2F-2532-45C0-A31D-7B7456CA189C}" presName="compositeShape" presStyleCnt="0">
        <dgm:presLayoutVars>
          <dgm:dir/>
          <dgm:resizeHandles/>
        </dgm:presLayoutVars>
      </dgm:prSet>
      <dgm:spPr/>
    </dgm:pt>
    <dgm:pt modelId="{B3201107-D683-497A-8E82-04F732946F4D}" type="pres">
      <dgm:prSet presAssocID="{52EFAC2F-2532-45C0-A31D-7B7456CA189C}" presName="pyramid" presStyleLbl="node1" presStyleIdx="0" presStyleCnt="1"/>
      <dgm:spPr/>
    </dgm:pt>
    <dgm:pt modelId="{6CA0F4E0-6A41-40F5-8D6C-FA4AFF830D6A}" type="pres">
      <dgm:prSet presAssocID="{52EFAC2F-2532-45C0-A31D-7B7456CA189C}" presName="theList" presStyleCnt="0"/>
      <dgm:spPr/>
    </dgm:pt>
    <dgm:pt modelId="{67B4FC81-EF8D-4A80-A7E2-0F6B5C17454D}" type="pres">
      <dgm:prSet presAssocID="{DDC3CF3D-E0D5-4BD0-87C5-90DC199957FA}" presName="aNode" presStyleLbl="fgAcc1" presStyleIdx="0" presStyleCnt="3">
        <dgm:presLayoutVars>
          <dgm:bulletEnabled val="1"/>
        </dgm:presLayoutVars>
      </dgm:prSet>
      <dgm:spPr/>
    </dgm:pt>
    <dgm:pt modelId="{E8B1E731-731D-4523-ACF2-0703FFDE6DD7}" type="pres">
      <dgm:prSet presAssocID="{DDC3CF3D-E0D5-4BD0-87C5-90DC199957FA}" presName="aSpace" presStyleCnt="0"/>
      <dgm:spPr/>
    </dgm:pt>
    <dgm:pt modelId="{71E075F3-1041-41F2-9D22-25F5430FC7A4}" type="pres">
      <dgm:prSet presAssocID="{D4DD8644-5CD9-4C43-A35C-67E5C990C1D4}" presName="aNode" presStyleLbl="fgAcc1" presStyleIdx="1" presStyleCnt="3">
        <dgm:presLayoutVars>
          <dgm:bulletEnabled val="1"/>
        </dgm:presLayoutVars>
      </dgm:prSet>
      <dgm:spPr/>
    </dgm:pt>
    <dgm:pt modelId="{D48C25DA-53B5-4564-AB1E-F138B505590F}" type="pres">
      <dgm:prSet presAssocID="{D4DD8644-5CD9-4C43-A35C-67E5C990C1D4}" presName="aSpace" presStyleCnt="0"/>
      <dgm:spPr/>
    </dgm:pt>
    <dgm:pt modelId="{DA390168-A7D2-4625-9647-4E8B40F31735}" type="pres">
      <dgm:prSet presAssocID="{9092854D-0953-4545-BD70-15A31E817E64}" presName="aNode" presStyleLbl="fgAcc1" presStyleIdx="2" presStyleCnt="3">
        <dgm:presLayoutVars>
          <dgm:bulletEnabled val="1"/>
        </dgm:presLayoutVars>
      </dgm:prSet>
      <dgm:spPr/>
    </dgm:pt>
    <dgm:pt modelId="{BA5B88D0-61B0-49F2-BEDC-49F3B0DF5E5D}" type="pres">
      <dgm:prSet presAssocID="{9092854D-0953-4545-BD70-15A31E817E64}" presName="aSpace" presStyleCnt="0"/>
      <dgm:spPr/>
    </dgm:pt>
  </dgm:ptLst>
  <dgm:cxnLst>
    <dgm:cxn modelId="{CA42CF32-A627-4404-B738-D90A382DF388}" srcId="{52EFAC2F-2532-45C0-A31D-7B7456CA189C}" destId="{D4DD8644-5CD9-4C43-A35C-67E5C990C1D4}" srcOrd="1" destOrd="0" parTransId="{B206C9C4-3ECF-4F88-9999-A9B692AC37E7}" sibTransId="{A59C0F56-3107-43A8-8E63-56C195C04551}"/>
    <dgm:cxn modelId="{57EDF2B6-975D-4A98-9079-686DB3AEB8ED}" type="presOf" srcId="{D4DD8644-5CD9-4C43-A35C-67E5C990C1D4}" destId="{71E075F3-1041-41F2-9D22-25F5430FC7A4}" srcOrd="0" destOrd="0" presId="urn:microsoft.com/office/officeart/2005/8/layout/pyramid2"/>
    <dgm:cxn modelId="{B4133751-050F-4291-B254-7578B7EF61A9}" srcId="{52EFAC2F-2532-45C0-A31D-7B7456CA189C}" destId="{9092854D-0953-4545-BD70-15A31E817E64}" srcOrd="2" destOrd="0" parTransId="{A709D2A0-7707-401D-82C7-4AD3369DA284}" sibTransId="{278FB848-C535-4611-8AEC-8DD7DBE472D7}"/>
    <dgm:cxn modelId="{E4D86E2C-FEEE-43A9-8E32-8CB86DECA31D}" type="presOf" srcId="{DDC3CF3D-E0D5-4BD0-87C5-90DC199957FA}" destId="{67B4FC81-EF8D-4A80-A7E2-0F6B5C17454D}" srcOrd="0" destOrd="0" presId="urn:microsoft.com/office/officeart/2005/8/layout/pyramid2"/>
    <dgm:cxn modelId="{532057D3-3E3B-4485-817B-2CBA08440B09}" srcId="{52EFAC2F-2532-45C0-A31D-7B7456CA189C}" destId="{DDC3CF3D-E0D5-4BD0-87C5-90DC199957FA}" srcOrd="0" destOrd="0" parTransId="{6C2765AE-0574-4CA6-8AD9-AC6B4352A39C}" sibTransId="{AB84EC43-8D0A-49A4-8764-FE6C174369A0}"/>
    <dgm:cxn modelId="{925A9D98-F357-486E-9A00-71A1517990EE}" type="presOf" srcId="{52EFAC2F-2532-45C0-A31D-7B7456CA189C}" destId="{87B05BF3-4177-4353-B45B-24A785529339}" srcOrd="0" destOrd="0" presId="urn:microsoft.com/office/officeart/2005/8/layout/pyramid2"/>
    <dgm:cxn modelId="{1EFCA847-F44F-435E-817E-D0486C5D5ED4}" type="presOf" srcId="{9092854D-0953-4545-BD70-15A31E817E64}" destId="{DA390168-A7D2-4625-9647-4E8B40F31735}" srcOrd="0" destOrd="0" presId="urn:microsoft.com/office/officeart/2005/8/layout/pyramid2"/>
    <dgm:cxn modelId="{7C855208-61CB-4B28-AD1F-F3FC867EBC68}" type="presParOf" srcId="{87B05BF3-4177-4353-B45B-24A785529339}" destId="{B3201107-D683-497A-8E82-04F732946F4D}" srcOrd="0" destOrd="0" presId="urn:microsoft.com/office/officeart/2005/8/layout/pyramid2"/>
    <dgm:cxn modelId="{A96B1D63-01DE-4F18-ADA5-11F9C622ACE5}" type="presParOf" srcId="{87B05BF3-4177-4353-B45B-24A785529339}" destId="{6CA0F4E0-6A41-40F5-8D6C-FA4AFF830D6A}" srcOrd="1" destOrd="0" presId="urn:microsoft.com/office/officeart/2005/8/layout/pyramid2"/>
    <dgm:cxn modelId="{F9DA05CB-10D0-4AE5-9BAB-B63ED74D687B}" type="presParOf" srcId="{6CA0F4E0-6A41-40F5-8D6C-FA4AFF830D6A}" destId="{67B4FC81-EF8D-4A80-A7E2-0F6B5C17454D}" srcOrd="0" destOrd="0" presId="urn:microsoft.com/office/officeart/2005/8/layout/pyramid2"/>
    <dgm:cxn modelId="{ABC64E54-DBD9-4FE1-9FD3-A50C42E1259A}" type="presParOf" srcId="{6CA0F4E0-6A41-40F5-8D6C-FA4AFF830D6A}" destId="{E8B1E731-731D-4523-ACF2-0703FFDE6DD7}" srcOrd="1" destOrd="0" presId="urn:microsoft.com/office/officeart/2005/8/layout/pyramid2"/>
    <dgm:cxn modelId="{AE2CBB4A-9F3E-4F65-A3A0-F749F13A20A5}" type="presParOf" srcId="{6CA0F4E0-6A41-40F5-8D6C-FA4AFF830D6A}" destId="{71E075F3-1041-41F2-9D22-25F5430FC7A4}" srcOrd="2" destOrd="0" presId="urn:microsoft.com/office/officeart/2005/8/layout/pyramid2"/>
    <dgm:cxn modelId="{FBA7128A-DC67-49F5-93E7-35B9159A4BE5}" type="presParOf" srcId="{6CA0F4E0-6A41-40F5-8D6C-FA4AFF830D6A}" destId="{D48C25DA-53B5-4564-AB1E-F138B505590F}" srcOrd="3" destOrd="0" presId="urn:microsoft.com/office/officeart/2005/8/layout/pyramid2"/>
    <dgm:cxn modelId="{F376C68B-56ED-4710-85E0-875EE51F90F6}" type="presParOf" srcId="{6CA0F4E0-6A41-40F5-8D6C-FA4AFF830D6A}" destId="{DA390168-A7D2-4625-9647-4E8B40F31735}" srcOrd="4" destOrd="0" presId="urn:microsoft.com/office/officeart/2005/8/layout/pyramid2"/>
    <dgm:cxn modelId="{D19B107C-890B-482F-9506-19DA18733E28}" type="presParOf" srcId="{6CA0F4E0-6A41-40F5-8D6C-FA4AFF830D6A}" destId="{BA5B88D0-61B0-49F2-BEDC-49F3B0DF5E5D}" srcOrd="5" destOrd="0" presId="urn:microsoft.com/office/officeart/2005/8/layout/pyramid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9FF5E7-2C76-4D06-AEE4-344441986E2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713CC0-3E7E-463C-B78A-C28EAA127A06}">
      <dgm:prSet phldrT="[Текст]"/>
      <dgm:spPr/>
      <dgm:t>
        <a:bodyPr/>
        <a:lstStyle/>
        <a:p>
          <a:r>
            <a:rPr lang="ru-RU" dirty="0" smtClean="0"/>
            <a:t>Архетип:</a:t>
          </a:r>
          <a:endParaRPr lang="ru-RU" dirty="0"/>
        </a:p>
      </dgm:t>
    </dgm:pt>
    <dgm:pt modelId="{4D14E1E4-26B5-4F4A-939A-DDE01663D93D}" type="parTrans" cxnId="{E5A239B5-DACF-4E4C-AD52-2ACDF1320A3B}">
      <dgm:prSet/>
      <dgm:spPr/>
      <dgm:t>
        <a:bodyPr/>
        <a:lstStyle/>
        <a:p>
          <a:endParaRPr lang="ru-RU"/>
        </a:p>
      </dgm:t>
    </dgm:pt>
    <dgm:pt modelId="{D750A210-E72E-4121-978F-C0AD345F0243}" type="sibTrans" cxnId="{E5A239B5-DACF-4E4C-AD52-2ACDF1320A3B}">
      <dgm:prSet/>
      <dgm:spPr/>
      <dgm:t>
        <a:bodyPr/>
        <a:lstStyle/>
        <a:p>
          <a:endParaRPr lang="ru-RU"/>
        </a:p>
      </dgm:t>
    </dgm:pt>
    <dgm:pt modelId="{A8D08F77-72EF-4555-A598-841CA94AACBB}">
      <dgm:prSet phldrT="[Текст]"/>
      <dgm:spPr/>
      <dgm:t>
        <a:bodyPr/>
        <a:lstStyle/>
        <a:p>
          <a:r>
            <a:rPr lang="ru-RU" dirty="0" smtClean="0"/>
            <a:t>Рождаемость зависит от природных ресурсов</a:t>
          </a:r>
          <a:endParaRPr lang="ru-RU" dirty="0"/>
        </a:p>
      </dgm:t>
    </dgm:pt>
    <dgm:pt modelId="{C887A68F-B2C3-4D5F-9074-D4A21EF5E134}" type="parTrans" cxnId="{2FD12DB6-0A39-46BF-8CDC-5A8BA6B1D239}">
      <dgm:prSet/>
      <dgm:spPr/>
      <dgm:t>
        <a:bodyPr/>
        <a:lstStyle/>
        <a:p>
          <a:endParaRPr lang="ru-RU"/>
        </a:p>
      </dgm:t>
    </dgm:pt>
    <dgm:pt modelId="{D2B292F1-89F7-4493-A78F-DB74238CF7B3}" type="sibTrans" cxnId="{2FD12DB6-0A39-46BF-8CDC-5A8BA6B1D239}">
      <dgm:prSet/>
      <dgm:spPr/>
      <dgm:t>
        <a:bodyPr/>
        <a:lstStyle/>
        <a:p>
          <a:endParaRPr lang="ru-RU"/>
        </a:p>
      </dgm:t>
    </dgm:pt>
    <dgm:pt modelId="{BF911D09-0D65-4A61-A504-1702E75DD276}">
      <dgm:prSet phldrT="[Текст]"/>
      <dgm:spPr/>
      <dgm:t>
        <a:bodyPr/>
        <a:lstStyle/>
        <a:p>
          <a:r>
            <a:rPr lang="ru-RU" dirty="0" smtClean="0"/>
            <a:t>Естественный прирост не высокий</a:t>
          </a:r>
          <a:endParaRPr lang="ru-RU" dirty="0"/>
        </a:p>
      </dgm:t>
    </dgm:pt>
    <dgm:pt modelId="{3EAB6EDB-0B49-4B60-B92D-FBF5B063FF2A}" type="parTrans" cxnId="{A715D27A-7080-499C-9E2D-675A4A1459F2}">
      <dgm:prSet/>
      <dgm:spPr/>
      <dgm:t>
        <a:bodyPr/>
        <a:lstStyle/>
        <a:p>
          <a:endParaRPr lang="ru-RU"/>
        </a:p>
      </dgm:t>
    </dgm:pt>
    <dgm:pt modelId="{46EA2BDD-F194-471C-920F-7A5FDB19ACAB}" type="sibTrans" cxnId="{A715D27A-7080-499C-9E2D-675A4A1459F2}">
      <dgm:prSet/>
      <dgm:spPr/>
      <dgm:t>
        <a:bodyPr/>
        <a:lstStyle/>
        <a:p>
          <a:endParaRPr lang="ru-RU"/>
        </a:p>
      </dgm:t>
    </dgm:pt>
    <dgm:pt modelId="{2F37700E-5789-4E6D-BBBF-3FF5CEC21C51}">
      <dgm:prSet phldrT="[Текст]"/>
      <dgm:spPr/>
      <dgm:t>
        <a:bodyPr/>
        <a:lstStyle/>
        <a:p>
          <a:r>
            <a:rPr lang="ru-RU" dirty="0" smtClean="0"/>
            <a:t>Традиционный тип:</a:t>
          </a:r>
          <a:endParaRPr lang="ru-RU" dirty="0"/>
        </a:p>
      </dgm:t>
    </dgm:pt>
    <dgm:pt modelId="{1B69F626-D56A-4E27-86FE-B80B6DEA2155}" type="parTrans" cxnId="{CE64E178-3A99-4A45-91B3-B7109EE1CD24}">
      <dgm:prSet/>
      <dgm:spPr/>
      <dgm:t>
        <a:bodyPr/>
        <a:lstStyle/>
        <a:p>
          <a:endParaRPr lang="ru-RU"/>
        </a:p>
      </dgm:t>
    </dgm:pt>
    <dgm:pt modelId="{BBB94191-CA50-4D42-891C-245081A092EE}" type="sibTrans" cxnId="{CE64E178-3A99-4A45-91B3-B7109EE1CD24}">
      <dgm:prSet/>
      <dgm:spPr/>
      <dgm:t>
        <a:bodyPr/>
        <a:lstStyle/>
        <a:p>
          <a:endParaRPr lang="ru-RU"/>
        </a:p>
      </dgm:t>
    </dgm:pt>
    <dgm:pt modelId="{E12347C0-C775-4490-AAEF-F8F96004672A}">
      <dgm:prSet phldrT="[Текст]"/>
      <dgm:spPr/>
      <dgm:t>
        <a:bodyPr/>
        <a:lstStyle/>
        <a:p>
          <a:r>
            <a:rPr lang="ru-RU" dirty="0" smtClean="0"/>
            <a:t>Рождаемость высокая, не регулируется</a:t>
          </a:r>
          <a:endParaRPr lang="ru-RU" dirty="0"/>
        </a:p>
      </dgm:t>
    </dgm:pt>
    <dgm:pt modelId="{211F1AF0-7300-4CD4-A9F8-27A96BA6E925}" type="parTrans" cxnId="{34E9E420-5DA3-407C-AB08-CB66AFEF9959}">
      <dgm:prSet/>
      <dgm:spPr/>
      <dgm:t>
        <a:bodyPr/>
        <a:lstStyle/>
        <a:p>
          <a:endParaRPr lang="ru-RU"/>
        </a:p>
      </dgm:t>
    </dgm:pt>
    <dgm:pt modelId="{AF641490-AC5B-488B-A1B3-9EACFAF7ADE3}" type="sibTrans" cxnId="{34E9E420-5DA3-407C-AB08-CB66AFEF9959}">
      <dgm:prSet/>
      <dgm:spPr/>
      <dgm:t>
        <a:bodyPr/>
        <a:lstStyle/>
        <a:p>
          <a:endParaRPr lang="ru-RU"/>
        </a:p>
      </dgm:t>
    </dgm:pt>
    <dgm:pt modelId="{DB806796-1CF0-4DBC-A16E-90C50671DC80}">
      <dgm:prSet phldrT="[Текст]"/>
      <dgm:spPr/>
      <dgm:t>
        <a:bodyPr/>
        <a:lstStyle/>
        <a:p>
          <a:r>
            <a:rPr lang="ru-RU" dirty="0" smtClean="0"/>
            <a:t>Естественный прирост не высокий</a:t>
          </a:r>
          <a:endParaRPr lang="ru-RU" dirty="0"/>
        </a:p>
      </dgm:t>
    </dgm:pt>
    <dgm:pt modelId="{85E193AB-55B8-4324-974C-593E3377DB4B}" type="parTrans" cxnId="{59B4747D-1C69-42A4-8137-DC13D5C933CB}">
      <dgm:prSet/>
      <dgm:spPr/>
      <dgm:t>
        <a:bodyPr/>
        <a:lstStyle/>
        <a:p>
          <a:endParaRPr lang="ru-RU"/>
        </a:p>
      </dgm:t>
    </dgm:pt>
    <dgm:pt modelId="{E1141F53-73CB-441A-A8D7-6B8B6D440587}" type="sibTrans" cxnId="{59B4747D-1C69-42A4-8137-DC13D5C933CB}">
      <dgm:prSet/>
      <dgm:spPr/>
      <dgm:t>
        <a:bodyPr/>
        <a:lstStyle/>
        <a:p>
          <a:endParaRPr lang="ru-RU"/>
        </a:p>
      </dgm:t>
    </dgm:pt>
    <dgm:pt modelId="{72BCE77E-B2E2-4436-89CB-A295A24D7BFE}">
      <dgm:prSet phldrT="[Текст]"/>
      <dgm:spPr/>
      <dgm:t>
        <a:bodyPr/>
        <a:lstStyle/>
        <a:p>
          <a:r>
            <a:rPr lang="ru-RU" dirty="0" smtClean="0"/>
            <a:t>Современный тип: </a:t>
          </a:r>
          <a:endParaRPr lang="ru-RU" dirty="0"/>
        </a:p>
      </dgm:t>
    </dgm:pt>
    <dgm:pt modelId="{34C138FE-80FC-4A10-A4E0-06ECF1E405FA}" type="parTrans" cxnId="{6201C7CC-191B-4CB3-A85C-BE1B59DE7D1F}">
      <dgm:prSet/>
      <dgm:spPr/>
      <dgm:t>
        <a:bodyPr/>
        <a:lstStyle/>
        <a:p>
          <a:endParaRPr lang="ru-RU"/>
        </a:p>
      </dgm:t>
    </dgm:pt>
    <dgm:pt modelId="{D0990B93-13A7-4137-A75B-17018817135E}" type="sibTrans" cxnId="{6201C7CC-191B-4CB3-A85C-BE1B59DE7D1F}">
      <dgm:prSet/>
      <dgm:spPr/>
      <dgm:t>
        <a:bodyPr/>
        <a:lstStyle/>
        <a:p>
          <a:endParaRPr lang="ru-RU"/>
        </a:p>
      </dgm:t>
    </dgm:pt>
    <dgm:pt modelId="{8203E003-2978-43BF-BF49-DD35ADB7AB1B}">
      <dgm:prSet phldrT="[Текст]"/>
      <dgm:spPr/>
      <dgm:t>
        <a:bodyPr/>
        <a:lstStyle/>
        <a:p>
          <a:r>
            <a:rPr lang="ru-RU" dirty="0" smtClean="0"/>
            <a:t>Рождаемость не высокая. регулируется</a:t>
          </a:r>
          <a:endParaRPr lang="ru-RU" dirty="0"/>
        </a:p>
      </dgm:t>
    </dgm:pt>
    <dgm:pt modelId="{EF36F7C8-344F-4595-A69C-775C2517BF62}" type="parTrans" cxnId="{1CFD6B31-09B8-4D36-8883-16619C641CC4}">
      <dgm:prSet/>
      <dgm:spPr/>
      <dgm:t>
        <a:bodyPr/>
        <a:lstStyle/>
        <a:p>
          <a:endParaRPr lang="ru-RU"/>
        </a:p>
      </dgm:t>
    </dgm:pt>
    <dgm:pt modelId="{1DF81866-267A-4761-BCCE-CE9CE557BEBB}" type="sibTrans" cxnId="{1CFD6B31-09B8-4D36-8883-16619C641CC4}">
      <dgm:prSet/>
      <dgm:spPr/>
      <dgm:t>
        <a:bodyPr/>
        <a:lstStyle/>
        <a:p>
          <a:endParaRPr lang="ru-RU"/>
        </a:p>
      </dgm:t>
    </dgm:pt>
    <dgm:pt modelId="{F0426907-DCE8-4DA3-94A0-59140B75A0F1}">
      <dgm:prSet phldrT="[Текст]"/>
      <dgm:spPr/>
      <dgm:t>
        <a:bodyPr/>
        <a:lstStyle/>
        <a:p>
          <a:r>
            <a:rPr lang="ru-RU" dirty="0" smtClean="0"/>
            <a:t>ЕПН невысокий, иногда отрицательный</a:t>
          </a:r>
          <a:endParaRPr lang="ru-RU" dirty="0"/>
        </a:p>
      </dgm:t>
    </dgm:pt>
    <dgm:pt modelId="{760316F0-8BF3-4C6F-893D-3155C1B2EA3D}" type="parTrans" cxnId="{D50C97AB-0E75-4B2F-91BA-FC126C192D93}">
      <dgm:prSet/>
      <dgm:spPr/>
      <dgm:t>
        <a:bodyPr/>
        <a:lstStyle/>
        <a:p>
          <a:endParaRPr lang="ru-RU"/>
        </a:p>
      </dgm:t>
    </dgm:pt>
    <dgm:pt modelId="{8C2F4B3D-1040-4B6E-A67F-E1886A529BE8}" type="sibTrans" cxnId="{D50C97AB-0E75-4B2F-91BA-FC126C192D93}">
      <dgm:prSet/>
      <dgm:spPr/>
      <dgm:t>
        <a:bodyPr/>
        <a:lstStyle/>
        <a:p>
          <a:endParaRPr lang="ru-RU"/>
        </a:p>
      </dgm:t>
    </dgm:pt>
    <dgm:pt modelId="{F96CC274-8FCB-45BE-8491-AE1CA87D4112}">
      <dgm:prSet/>
      <dgm:spPr/>
      <dgm:t>
        <a:bodyPr/>
        <a:lstStyle/>
        <a:p>
          <a:r>
            <a:rPr lang="ru-RU" smtClean="0"/>
            <a:t>Смертность равна рождаемости</a:t>
          </a:r>
          <a:endParaRPr lang="ru-RU" dirty="0"/>
        </a:p>
      </dgm:t>
    </dgm:pt>
    <dgm:pt modelId="{7C9EE6A9-15AE-4943-B0B7-1FF4EEA47696}" type="parTrans" cxnId="{C1F11469-48D0-4858-8E76-CD6DB9B7BF57}">
      <dgm:prSet/>
      <dgm:spPr/>
      <dgm:t>
        <a:bodyPr/>
        <a:lstStyle/>
        <a:p>
          <a:endParaRPr lang="ru-RU"/>
        </a:p>
      </dgm:t>
    </dgm:pt>
    <dgm:pt modelId="{D8989C08-0E33-4E57-8A75-0CCF085E12AF}" type="sibTrans" cxnId="{C1F11469-48D0-4858-8E76-CD6DB9B7BF57}">
      <dgm:prSet/>
      <dgm:spPr/>
      <dgm:t>
        <a:bodyPr/>
        <a:lstStyle/>
        <a:p>
          <a:endParaRPr lang="ru-RU"/>
        </a:p>
      </dgm:t>
    </dgm:pt>
    <dgm:pt modelId="{47C9CDFF-2337-44EB-BE8F-BBA5727C4662}">
      <dgm:prSet/>
      <dgm:spPr/>
      <dgm:t>
        <a:bodyPr/>
        <a:lstStyle/>
        <a:p>
          <a:r>
            <a:rPr lang="ru-RU" dirty="0" smtClean="0"/>
            <a:t>Смертность высокая</a:t>
          </a:r>
          <a:endParaRPr lang="ru-RU" dirty="0"/>
        </a:p>
      </dgm:t>
    </dgm:pt>
    <dgm:pt modelId="{8F11C84A-17F4-4C67-9D25-2D3F46E6A83A}" type="parTrans" cxnId="{A9604C33-E96E-4B17-AD2C-9A1105C1C106}">
      <dgm:prSet/>
      <dgm:spPr/>
      <dgm:t>
        <a:bodyPr/>
        <a:lstStyle/>
        <a:p>
          <a:endParaRPr lang="ru-RU"/>
        </a:p>
      </dgm:t>
    </dgm:pt>
    <dgm:pt modelId="{3C881908-F45A-4F61-8CC3-6CB77D5E62E1}" type="sibTrans" cxnId="{A9604C33-E96E-4B17-AD2C-9A1105C1C106}">
      <dgm:prSet/>
      <dgm:spPr/>
      <dgm:t>
        <a:bodyPr/>
        <a:lstStyle/>
        <a:p>
          <a:endParaRPr lang="ru-RU"/>
        </a:p>
      </dgm:t>
    </dgm:pt>
    <dgm:pt modelId="{8C11F498-B7F8-4103-8A1E-0CDBEE39A694}">
      <dgm:prSet/>
      <dgm:spPr/>
      <dgm:t>
        <a:bodyPr/>
        <a:lstStyle/>
        <a:p>
          <a:r>
            <a:rPr lang="ru-RU" dirty="0" smtClean="0"/>
            <a:t>Смертность низкая</a:t>
          </a:r>
          <a:endParaRPr lang="ru-RU" dirty="0"/>
        </a:p>
      </dgm:t>
    </dgm:pt>
    <dgm:pt modelId="{5FB3EAD7-29CC-4513-AA2C-E8A3D7817946}" type="parTrans" cxnId="{A75A83D3-11CA-42AD-9441-3468AE14B328}">
      <dgm:prSet/>
      <dgm:spPr/>
      <dgm:t>
        <a:bodyPr/>
        <a:lstStyle/>
        <a:p>
          <a:endParaRPr lang="ru-RU"/>
        </a:p>
      </dgm:t>
    </dgm:pt>
    <dgm:pt modelId="{836D0CD8-1CD5-4A14-AB72-782FA18FC8BA}" type="sibTrans" cxnId="{A75A83D3-11CA-42AD-9441-3468AE14B328}">
      <dgm:prSet/>
      <dgm:spPr/>
      <dgm:t>
        <a:bodyPr/>
        <a:lstStyle/>
        <a:p>
          <a:endParaRPr lang="ru-RU"/>
        </a:p>
      </dgm:t>
    </dgm:pt>
    <dgm:pt modelId="{674630D2-5B70-4EBA-AD7F-6ADDBF348A58}" type="pres">
      <dgm:prSet presAssocID="{BC9FF5E7-2C76-4D06-AEE4-344441986E26}" presName="Name0" presStyleCnt="0">
        <dgm:presLayoutVars>
          <dgm:dir/>
          <dgm:animLvl val="lvl"/>
          <dgm:resizeHandles val="exact"/>
        </dgm:presLayoutVars>
      </dgm:prSet>
      <dgm:spPr/>
    </dgm:pt>
    <dgm:pt modelId="{B9CF37BE-4DAF-4169-AB97-C509AB00FCA8}" type="pres">
      <dgm:prSet presAssocID="{EF713CC0-3E7E-463C-B78A-C28EAA127A06}" presName="linNode" presStyleCnt="0"/>
      <dgm:spPr/>
    </dgm:pt>
    <dgm:pt modelId="{DA2A5ACA-9E7F-4921-BC8E-F73C79B04AD1}" type="pres">
      <dgm:prSet presAssocID="{EF713CC0-3E7E-463C-B78A-C28EAA127A0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10DD25B-EEDB-4502-8B9F-C6DDDA5978B5}" type="pres">
      <dgm:prSet presAssocID="{EF713CC0-3E7E-463C-B78A-C28EAA127A0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C3DCAA-8A31-4066-BBBC-379EACD49578}" type="pres">
      <dgm:prSet presAssocID="{D750A210-E72E-4121-978F-C0AD345F0243}" presName="sp" presStyleCnt="0"/>
      <dgm:spPr/>
    </dgm:pt>
    <dgm:pt modelId="{E3E52A63-927F-48D2-8A25-5FE47219F216}" type="pres">
      <dgm:prSet presAssocID="{2F37700E-5789-4E6D-BBBF-3FF5CEC21C51}" presName="linNode" presStyleCnt="0"/>
      <dgm:spPr/>
    </dgm:pt>
    <dgm:pt modelId="{A9C453BF-E0AB-4A6B-8879-E5C248D9D257}" type="pres">
      <dgm:prSet presAssocID="{2F37700E-5789-4E6D-BBBF-3FF5CEC21C5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D9623-7511-453D-83CA-F0B175CE2759}" type="pres">
      <dgm:prSet presAssocID="{2F37700E-5789-4E6D-BBBF-3FF5CEC21C5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C07FB4-6CEB-4D56-B559-9AB23B2F213A}" type="pres">
      <dgm:prSet presAssocID="{BBB94191-CA50-4D42-891C-245081A092EE}" presName="sp" presStyleCnt="0"/>
      <dgm:spPr/>
    </dgm:pt>
    <dgm:pt modelId="{377C1F04-B493-4922-9DAA-EAA0A9F64653}" type="pres">
      <dgm:prSet presAssocID="{72BCE77E-B2E2-4436-89CB-A295A24D7BFE}" presName="linNode" presStyleCnt="0"/>
      <dgm:spPr/>
    </dgm:pt>
    <dgm:pt modelId="{CDE40A27-6E99-44E7-AED6-1597215D2C38}" type="pres">
      <dgm:prSet presAssocID="{72BCE77E-B2E2-4436-89CB-A295A24D7BF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D37C977-DDED-4041-9309-323575AC5421}" type="pres">
      <dgm:prSet presAssocID="{72BCE77E-B2E2-4436-89CB-A295A24D7BF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54BF6B-9DA2-40F3-847E-0E4F83024F8D}" type="presOf" srcId="{F96CC274-8FCB-45BE-8491-AE1CA87D4112}" destId="{410DD25B-EEDB-4502-8B9F-C6DDDA5978B5}" srcOrd="0" destOrd="1" presId="urn:microsoft.com/office/officeart/2005/8/layout/vList5"/>
    <dgm:cxn modelId="{392F24B4-E19F-4B8E-AC9F-93C482F9872D}" type="presOf" srcId="{72BCE77E-B2E2-4436-89CB-A295A24D7BFE}" destId="{CDE40A27-6E99-44E7-AED6-1597215D2C38}" srcOrd="0" destOrd="0" presId="urn:microsoft.com/office/officeart/2005/8/layout/vList5"/>
    <dgm:cxn modelId="{59B4747D-1C69-42A4-8137-DC13D5C933CB}" srcId="{2F37700E-5789-4E6D-BBBF-3FF5CEC21C51}" destId="{DB806796-1CF0-4DBC-A16E-90C50671DC80}" srcOrd="2" destOrd="0" parTransId="{85E193AB-55B8-4324-974C-593E3377DB4B}" sibTransId="{E1141F53-73CB-441A-A8D7-6B8B6D440587}"/>
    <dgm:cxn modelId="{CE64E178-3A99-4A45-91B3-B7109EE1CD24}" srcId="{BC9FF5E7-2C76-4D06-AEE4-344441986E26}" destId="{2F37700E-5789-4E6D-BBBF-3FF5CEC21C51}" srcOrd="1" destOrd="0" parTransId="{1B69F626-D56A-4E27-86FE-B80B6DEA2155}" sibTransId="{BBB94191-CA50-4D42-891C-245081A092EE}"/>
    <dgm:cxn modelId="{6201C7CC-191B-4CB3-A85C-BE1B59DE7D1F}" srcId="{BC9FF5E7-2C76-4D06-AEE4-344441986E26}" destId="{72BCE77E-B2E2-4436-89CB-A295A24D7BFE}" srcOrd="2" destOrd="0" parTransId="{34C138FE-80FC-4A10-A4E0-06ECF1E405FA}" sibTransId="{D0990B93-13A7-4137-A75B-17018817135E}"/>
    <dgm:cxn modelId="{1843A1D7-929F-4C3A-99EE-CD352BE4B1DF}" type="presOf" srcId="{BF911D09-0D65-4A61-A504-1702E75DD276}" destId="{410DD25B-EEDB-4502-8B9F-C6DDDA5978B5}" srcOrd="0" destOrd="2" presId="urn:microsoft.com/office/officeart/2005/8/layout/vList5"/>
    <dgm:cxn modelId="{1CFD6B31-09B8-4D36-8883-16619C641CC4}" srcId="{72BCE77E-B2E2-4436-89CB-A295A24D7BFE}" destId="{8203E003-2978-43BF-BF49-DD35ADB7AB1B}" srcOrd="0" destOrd="0" parTransId="{EF36F7C8-344F-4595-A69C-775C2517BF62}" sibTransId="{1DF81866-267A-4761-BCCE-CE9CE557BEBB}"/>
    <dgm:cxn modelId="{3C42016E-4317-41F6-B007-8D1643E806C8}" type="presOf" srcId="{47C9CDFF-2337-44EB-BE8F-BBA5727C4662}" destId="{037D9623-7511-453D-83CA-F0B175CE2759}" srcOrd="0" destOrd="1" presId="urn:microsoft.com/office/officeart/2005/8/layout/vList5"/>
    <dgm:cxn modelId="{D50C97AB-0E75-4B2F-91BA-FC126C192D93}" srcId="{72BCE77E-B2E2-4436-89CB-A295A24D7BFE}" destId="{F0426907-DCE8-4DA3-94A0-59140B75A0F1}" srcOrd="2" destOrd="0" parTransId="{760316F0-8BF3-4C6F-893D-3155C1B2EA3D}" sibTransId="{8C2F4B3D-1040-4B6E-A67F-E1886A529BE8}"/>
    <dgm:cxn modelId="{E4ECC269-D2C4-4587-A157-D6525B4B7FAF}" type="presOf" srcId="{A8D08F77-72EF-4555-A598-841CA94AACBB}" destId="{410DD25B-EEDB-4502-8B9F-C6DDDA5978B5}" srcOrd="0" destOrd="0" presId="urn:microsoft.com/office/officeart/2005/8/layout/vList5"/>
    <dgm:cxn modelId="{2FD12DB6-0A39-46BF-8CDC-5A8BA6B1D239}" srcId="{EF713CC0-3E7E-463C-B78A-C28EAA127A06}" destId="{A8D08F77-72EF-4555-A598-841CA94AACBB}" srcOrd="0" destOrd="0" parTransId="{C887A68F-B2C3-4D5F-9074-D4A21EF5E134}" sibTransId="{D2B292F1-89F7-4493-A78F-DB74238CF7B3}"/>
    <dgm:cxn modelId="{01E83CE7-8F12-4108-A7EE-5BFA55D8DCD6}" type="presOf" srcId="{EF713CC0-3E7E-463C-B78A-C28EAA127A06}" destId="{DA2A5ACA-9E7F-4921-BC8E-F73C79B04AD1}" srcOrd="0" destOrd="0" presId="urn:microsoft.com/office/officeart/2005/8/layout/vList5"/>
    <dgm:cxn modelId="{5C2A558E-789A-462B-95A6-C6E9D3B7EEDD}" type="presOf" srcId="{2F37700E-5789-4E6D-BBBF-3FF5CEC21C51}" destId="{A9C453BF-E0AB-4A6B-8879-E5C248D9D257}" srcOrd="0" destOrd="0" presId="urn:microsoft.com/office/officeart/2005/8/layout/vList5"/>
    <dgm:cxn modelId="{C1F11469-48D0-4858-8E76-CD6DB9B7BF57}" srcId="{EF713CC0-3E7E-463C-B78A-C28EAA127A06}" destId="{F96CC274-8FCB-45BE-8491-AE1CA87D4112}" srcOrd="1" destOrd="0" parTransId="{7C9EE6A9-15AE-4943-B0B7-1FF4EEA47696}" sibTransId="{D8989C08-0E33-4E57-8A75-0CCF085E12AF}"/>
    <dgm:cxn modelId="{A715D27A-7080-499C-9E2D-675A4A1459F2}" srcId="{EF713CC0-3E7E-463C-B78A-C28EAA127A06}" destId="{BF911D09-0D65-4A61-A504-1702E75DD276}" srcOrd="2" destOrd="0" parTransId="{3EAB6EDB-0B49-4B60-B92D-FBF5B063FF2A}" sibTransId="{46EA2BDD-F194-471C-920F-7A5FDB19ACAB}"/>
    <dgm:cxn modelId="{1B34171C-3FCD-4BEA-93C5-CA1EFDC05634}" type="presOf" srcId="{E12347C0-C775-4490-AAEF-F8F96004672A}" destId="{037D9623-7511-453D-83CA-F0B175CE2759}" srcOrd="0" destOrd="0" presId="urn:microsoft.com/office/officeart/2005/8/layout/vList5"/>
    <dgm:cxn modelId="{B76ADD73-67ED-4982-8904-723915331E14}" type="presOf" srcId="{BC9FF5E7-2C76-4D06-AEE4-344441986E26}" destId="{674630D2-5B70-4EBA-AD7F-6ADDBF348A58}" srcOrd="0" destOrd="0" presId="urn:microsoft.com/office/officeart/2005/8/layout/vList5"/>
    <dgm:cxn modelId="{A14014CB-4145-4866-8CAB-E4BA4C44057E}" type="presOf" srcId="{DB806796-1CF0-4DBC-A16E-90C50671DC80}" destId="{037D9623-7511-453D-83CA-F0B175CE2759}" srcOrd="0" destOrd="2" presId="urn:microsoft.com/office/officeart/2005/8/layout/vList5"/>
    <dgm:cxn modelId="{A75A83D3-11CA-42AD-9441-3468AE14B328}" srcId="{72BCE77E-B2E2-4436-89CB-A295A24D7BFE}" destId="{8C11F498-B7F8-4103-8A1E-0CDBEE39A694}" srcOrd="1" destOrd="0" parTransId="{5FB3EAD7-29CC-4513-AA2C-E8A3D7817946}" sibTransId="{836D0CD8-1CD5-4A14-AB72-782FA18FC8BA}"/>
    <dgm:cxn modelId="{E5A239B5-DACF-4E4C-AD52-2ACDF1320A3B}" srcId="{BC9FF5E7-2C76-4D06-AEE4-344441986E26}" destId="{EF713CC0-3E7E-463C-B78A-C28EAA127A06}" srcOrd="0" destOrd="0" parTransId="{4D14E1E4-26B5-4F4A-939A-DDE01663D93D}" sibTransId="{D750A210-E72E-4121-978F-C0AD345F0243}"/>
    <dgm:cxn modelId="{4335F826-5AEE-4CE6-BEE7-8A88A36AEDD3}" type="presOf" srcId="{F0426907-DCE8-4DA3-94A0-59140B75A0F1}" destId="{0D37C977-DDED-4041-9309-323575AC5421}" srcOrd="0" destOrd="2" presId="urn:microsoft.com/office/officeart/2005/8/layout/vList5"/>
    <dgm:cxn modelId="{8B34B358-2C47-4E22-AA14-586A9D7B6F1C}" type="presOf" srcId="{8203E003-2978-43BF-BF49-DD35ADB7AB1B}" destId="{0D37C977-DDED-4041-9309-323575AC5421}" srcOrd="0" destOrd="0" presId="urn:microsoft.com/office/officeart/2005/8/layout/vList5"/>
    <dgm:cxn modelId="{A9604C33-E96E-4B17-AD2C-9A1105C1C106}" srcId="{2F37700E-5789-4E6D-BBBF-3FF5CEC21C51}" destId="{47C9CDFF-2337-44EB-BE8F-BBA5727C4662}" srcOrd="1" destOrd="0" parTransId="{8F11C84A-17F4-4C67-9D25-2D3F46E6A83A}" sibTransId="{3C881908-F45A-4F61-8CC3-6CB77D5E62E1}"/>
    <dgm:cxn modelId="{34E9E420-5DA3-407C-AB08-CB66AFEF9959}" srcId="{2F37700E-5789-4E6D-BBBF-3FF5CEC21C51}" destId="{E12347C0-C775-4490-AAEF-F8F96004672A}" srcOrd="0" destOrd="0" parTransId="{211F1AF0-7300-4CD4-A9F8-27A96BA6E925}" sibTransId="{AF641490-AC5B-488B-A1B3-9EACFAF7ADE3}"/>
    <dgm:cxn modelId="{8CFC1F2F-1F4A-42D6-BE5A-D2FD9A2F7510}" type="presOf" srcId="{8C11F498-B7F8-4103-8A1E-0CDBEE39A694}" destId="{0D37C977-DDED-4041-9309-323575AC5421}" srcOrd="0" destOrd="1" presId="urn:microsoft.com/office/officeart/2005/8/layout/vList5"/>
    <dgm:cxn modelId="{E3270A8F-EFAE-453A-95A8-69FD4E5846A1}" type="presParOf" srcId="{674630D2-5B70-4EBA-AD7F-6ADDBF348A58}" destId="{B9CF37BE-4DAF-4169-AB97-C509AB00FCA8}" srcOrd="0" destOrd="0" presId="urn:microsoft.com/office/officeart/2005/8/layout/vList5"/>
    <dgm:cxn modelId="{5A21FA7D-465D-4835-A316-8D93ED184564}" type="presParOf" srcId="{B9CF37BE-4DAF-4169-AB97-C509AB00FCA8}" destId="{DA2A5ACA-9E7F-4921-BC8E-F73C79B04AD1}" srcOrd="0" destOrd="0" presId="urn:microsoft.com/office/officeart/2005/8/layout/vList5"/>
    <dgm:cxn modelId="{EBE33A57-8CCE-49C9-9FAF-1D0C9D5C670D}" type="presParOf" srcId="{B9CF37BE-4DAF-4169-AB97-C509AB00FCA8}" destId="{410DD25B-EEDB-4502-8B9F-C6DDDA5978B5}" srcOrd="1" destOrd="0" presId="urn:microsoft.com/office/officeart/2005/8/layout/vList5"/>
    <dgm:cxn modelId="{E2AD0456-1493-419C-AFCB-61A32426C54D}" type="presParOf" srcId="{674630D2-5B70-4EBA-AD7F-6ADDBF348A58}" destId="{D8C3DCAA-8A31-4066-BBBC-379EACD49578}" srcOrd="1" destOrd="0" presId="urn:microsoft.com/office/officeart/2005/8/layout/vList5"/>
    <dgm:cxn modelId="{733B1BDD-75EC-4C5A-ADE9-3994E8521650}" type="presParOf" srcId="{674630D2-5B70-4EBA-AD7F-6ADDBF348A58}" destId="{E3E52A63-927F-48D2-8A25-5FE47219F216}" srcOrd="2" destOrd="0" presId="urn:microsoft.com/office/officeart/2005/8/layout/vList5"/>
    <dgm:cxn modelId="{7F696A15-E90D-4E57-8869-6D4A8F76CC9D}" type="presParOf" srcId="{E3E52A63-927F-48D2-8A25-5FE47219F216}" destId="{A9C453BF-E0AB-4A6B-8879-E5C248D9D257}" srcOrd="0" destOrd="0" presId="urn:microsoft.com/office/officeart/2005/8/layout/vList5"/>
    <dgm:cxn modelId="{F9FB5427-06BA-4970-8ED7-6BA2B123143D}" type="presParOf" srcId="{E3E52A63-927F-48D2-8A25-5FE47219F216}" destId="{037D9623-7511-453D-83CA-F0B175CE2759}" srcOrd="1" destOrd="0" presId="urn:microsoft.com/office/officeart/2005/8/layout/vList5"/>
    <dgm:cxn modelId="{57E0A149-ECCC-46E2-AEE2-49E0FDEB625A}" type="presParOf" srcId="{674630D2-5B70-4EBA-AD7F-6ADDBF348A58}" destId="{37C07FB4-6CEB-4D56-B559-9AB23B2F213A}" srcOrd="3" destOrd="0" presId="urn:microsoft.com/office/officeart/2005/8/layout/vList5"/>
    <dgm:cxn modelId="{C5E1851F-9DF1-491C-9228-EE19200F63C9}" type="presParOf" srcId="{674630D2-5B70-4EBA-AD7F-6ADDBF348A58}" destId="{377C1F04-B493-4922-9DAA-EAA0A9F64653}" srcOrd="4" destOrd="0" presId="urn:microsoft.com/office/officeart/2005/8/layout/vList5"/>
    <dgm:cxn modelId="{4A8F264A-ABF9-40F5-BBF1-5EB1A52A4D31}" type="presParOf" srcId="{377C1F04-B493-4922-9DAA-EAA0A9F64653}" destId="{CDE40A27-6E99-44E7-AED6-1597215D2C38}" srcOrd="0" destOrd="0" presId="urn:microsoft.com/office/officeart/2005/8/layout/vList5"/>
    <dgm:cxn modelId="{40A995B5-9C31-4483-B95B-9FA4264BA1BA}" type="presParOf" srcId="{377C1F04-B493-4922-9DAA-EAA0A9F64653}" destId="{0D37C977-DDED-4041-9309-323575AC5421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F1E43A-FA6A-4B5F-88C3-A0FA2280436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657D34-2B82-4226-B44C-1FCDABB63EE1}">
      <dgm:prSet phldrT="[Текст]"/>
      <dgm:spPr/>
      <dgm:t>
        <a:bodyPr/>
        <a:lstStyle/>
        <a:p>
          <a:r>
            <a:rPr lang="ru-RU" dirty="0" smtClean="0"/>
            <a:t>внутренние</a:t>
          </a:r>
          <a:endParaRPr lang="ru-RU" dirty="0"/>
        </a:p>
      </dgm:t>
    </dgm:pt>
    <dgm:pt modelId="{E26D0923-264C-4C1A-8C32-2564289C15CE}" type="parTrans" cxnId="{CC9928F9-A169-42A2-918B-26035F3F99C2}">
      <dgm:prSet/>
      <dgm:spPr/>
      <dgm:t>
        <a:bodyPr/>
        <a:lstStyle/>
        <a:p>
          <a:endParaRPr lang="ru-RU"/>
        </a:p>
      </dgm:t>
    </dgm:pt>
    <dgm:pt modelId="{15CF37A2-ED85-486F-A8F4-979231C4D781}" type="sibTrans" cxnId="{CC9928F9-A169-42A2-918B-26035F3F99C2}">
      <dgm:prSet/>
      <dgm:spPr/>
      <dgm:t>
        <a:bodyPr/>
        <a:lstStyle/>
        <a:p>
          <a:endParaRPr lang="ru-RU"/>
        </a:p>
      </dgm:t>
    </dgm:pt>
    <dgm:pt modelId="{080AD764-138C-4D8F-B07C-A56AD7256072}">
      <dgm:prSet phldrT="[Текст]"/>
      <dgm:spPr/>
      <dgm:t>
        <a:bodyPr/>
        <a:lstStyle/>
        <a:p>
          <a:r>
            <a:rPr lang="ru-RU" dirty="0" smtClean="0"/>
            <a:t>Из села в город</a:t>
          </a:r>
          <a:endParaRPr lang="ru-RU" dirty="0"/>
        </a:p>
      </dgm:t>
    </dgm:pt>
    <dgm:pt modelId="{6CEE16CD-E1B8-4AAB-BE31-C125169910DA}" type="parTrans" cxnId="{F1BC59DE-21E2-4C0F-848A-63856D343145}">
      <dgm:prSet/>
      <dgm:spPr/>
      <dgm:t>
        <a:bodyPr/>
        <a:lstStyle/>
        <a:p>
          <a:endParaRPr lang="ru-RU"/>
        </a:p>
      </dgm:t>
    </dgm:pt>
    <dgm:pt modelId="{58104D2E-35CF-4A36-8DE0-D9BF70E7FB8D}" type="sibTrans" cxnId="{F1BC59DE-21E2-4C0F-848A-63856D343145}">
      <dgm:prSet/>
      <dgm:spPr/>
      <dgm:t>
        <a:bodyPr/>
        <a:lstStyle/>
        <a:p>
          <a:endParaRPr lang="ru-RU"/>
        </a:p>
      </dgm:t>
    </dgm:pt>
    <dgm:pt modelId="{556DEC5F-8CAB-44B8-978D-A842E2CEEC76}">
      <dgm:prSet phldrT="[Текст]"/>
      <dgm:spPr/>
      <dgm:t>
        <a:bodyPr/>
        <a:lstStyle/>
        <a:p>
          <a:r>
            <a:rPr lang="ru-RU" dirty="0" smtClean="0"/>
            <a:t>внешние</a:t>
          </a:r>
          <a:endParaRPr lang="ru-RU" dirty="0"/>
        </a:p>
      </dgm:t>
    </dgm:pt>
    <dgm:pt modelId="{D66B0743-A7F6-4D30-BC14-106D98F02972}" type="parTrans" cxnId="{CCE405F8-BC9A-419B-B0A7-32CD4EC36BDB}">
      <dgm:prSet/>
      <dgm:spPr/>
      <dgm:t>
        <a:bodyPr/>
        <a:lstStyle/>
        <a:p>
          <a:endParaRPr lang="ru-RU"/>
        </a:p>
      </dgm:t>
    </dgm:pt>
    <dgm:pt modelId="{577819FA-8117-473B-87AB-5CFD231635D0}" type="sibTrans" cxnId="{CCE405F8-BC9A-419B-B0A7-32CD4EC36BDB}">
      <dgm:prSet/>
      <dgm:spPr/>
      <dgm:t>
        <a:bodyPr/>
        <a:lstStyle/>
        <a:p>
          <a:endParaRPr lang="ru-RU"/>
        </a:p>
      </dgm:t>
    </dgm:pt>
    <dgm:pt modelId="{CEFADFF2-8B7A-4988-B8CC-4C69F5D8F968}">
      <dgm:prSet phldrT="[Текст]"/>
      <dgm:spPr/>
      <dgm:t>
        <a:bodyPr/>
        <a:lstStyle/>
        <a:p>
          <a:r>
            <a:rPr lang="ru-RU" dirty="0" smtClean="0"/>
            <a:t>эмиграции</a:t>
          </a:r>
          <a:endParaRPr lang="ru-RU" dirty="0"/>
        </a:p>
      </dgm:t>
    </dgm:pt>
    <dgm:pt modelId="{BD6B47DE-6D52-4C7B-A2AB-EBF341D0CCEC}" type="parTrans" cxnId="{6CAE820B-611D-403A-8CB2-164780399A31}">
      <dgm:prSet/>
      <dgm:spPr/>
      <dgm:t>
        <a:bodyPr/>
        <a:lstStyle/>
        <a:p>
          <a:endParaRPr lang="ru-RU"/>
        </a:p>
      </dgm:t>
    </dgm:pt>
    <dgm:pt modelId="{7E9B99D4-9205-4472-BE4A-9F0BBBA6D818}" type="sibTrans" cxnId="{6CAE820B-611D-403A-8CB2-164780399A31}">
      <dgm:prSet/>
      <dgm:spPr/>
      <dgm:t>
        <a:bodyPr/>
        <a:lstStyle/>
        <a:p>
          <a:endParaRPr lang="ru-RU"/>
        </a:p>
      </dgm:t>
    </dgm:pt>
    <dgm:pt modelId="{79D7B7F1-E8D5-486E-AB82-B0FA1F362710}">
      <dgm:prSet phldrT="[Текст]"/>
      <dgm:spPr/>
      <dgm:t>
        <a:bodyPr/>
        <a:lstStyle/>
        <a:p>
          <a:r>
            <a:rPr lang="ru-RU" dirty="0" smtClean="0"/>
            <a:t>реэмиграции</a:t>
          </a:r>
          <a:endParaRPr lang="ru-RU" dirty="0"/>
        </a:p>
      </dgm:t>
    </dgm:pt>
    <dgm:pt modelId="{7083878B-8247-4C42-81A7-0E67AFBF2FF9}" type="parTrans" cxnId="{7918182B-9DE7-431E-B954-8E547950BAC8}">
      <dgm:prSet/>
      <dgm:spPr/>
      <dgm:t>
        <a:bodyPr/>
        <a:lstStyle/>
        <a:p>
          <a:endParaRPr lang="ru-RU"/>
        </a:p>
      </dgm:t>
    </dgm:pt>
    <dgm:pt modelId="{3D9B7E43-29DA-4656-91C8-ADD91E0DAE88}" type="sibTrans" cxnId="{7918182B-9DE7-431E-B954-8E547950BAC8}">
      <dgm:prSet/>
      <dgm:spPr/>
      <dgm:t>
        <a:bodyPr/>
        <a:lstStyle/>
        <a:p>
          <a:endParaRPr lang="ru-RU"/>
        </a:p>
      </dgm:t>
    </dgm:pt>
    <dgm:pt modelId="{685A1AFD-EBDA-4421-82EC-DB6704DFF27C}">
      <dgm:prSet/>
      <dgm:spPr/>
      <dgm:t>
        <a:bodyPr/>
        <a:lstStyle/>
        <a:p>
          <a:r>
            <a:rPr lang="ru-RU" dirty="0" smtClean="0"/>
            <a:t>насильственные</a:t>
          </a:r>
          <a:endParaRPr lang="ru-RU" dirty="0"/>
        </a:p>
      </dgm:t>
    </dgm:pt>
    <dgm:pt modelId="{7FF613E3-F45A-4A26-A070-0EC90C60BA12}" type="parTrans" cxnId="{1D76CAD5-2E8E-4DE1-9538-32F5256B30A8}">
      <dgm:prSet/>
      <dgm:spPr/>
      <dgm:t>
        <a:bodyPr/>
        <a:lstStyle/>
        <a:p>
          <a:endParaRPr lang="ru-RU"/>
        </a:p>
      </dgm:t>
    </dgm:pt>
    <dgm:pt modelId="{799279C7-C1FA-4010-A810-1C734B64115D}" type="sibTrans" cxnId="{1D76CAD5-2E8E-4DE1-9538-32F5256B30A8}">
      <dgm:prSet/>
      <dgm:spPr/>
      <dgm:t>
        <a:bodyPr/>
        <a:lstStyle/>
        <a:p>
          <a:endParaRPr lang="ru-RU"/>
        </a:p>
      </dgm:t>
    </dgm:pt>
    <dgm:pt modelId="{BDF1C008-9716-4CE0-89BB-43DAD01CEEDA}">
      <dgm:prSet phldrT="[Текст]"/>
      <dgm:spPr/>
      <dgm:t>
        <a:bodyPr/>
        <a:lstStyle/>
        <a:p>
          <a:r>
            <a:rPr lang="ru-RU" dirty="0" smtClean="0"/>
            <a:t>Из города в село</a:t>
          </a:r>
          <a:endParaRPr lang="ru-RU" dirty="0"/>
        </a:p>
      </dgm:t>
    </dgm:pt>
    <dgm:pt modelId="{FF7D1E01-BECC-4C37-9362-9DE44D4B284F}" type="sibTrans" cxnId="{7E0C4366-F687-4350-8EA7-F185F9BE2720}">
      <dgm:prSet/>
      <dgm:spPr/>
      <dgm:t>
        <a:bodyPr/>
        <a:lstStyle/>
        <a:p>
          <a:endParaRPr lang="ru-RU"/>
        </a:p>
      </dgm:t>
    </dgm:pt>
    <dgm:pt modelId="{3405ACF7-4F0F-42D4-B142-97E05E3DFDE6}" type="parTrans" cxnId="{7E0C4366-F687-4350-8EA7-F185F9BE2720}">
      <dgm:prSet/>
      <dgm:spPr/>
      <dgm:t>
        <a:bodyPr/>
        <a:lstStyle/>
        <a:p>
          <a:endParaRPr lang="ru-RU"/>
        </a:p>
      </dgm:t>
    </dgm:pt>
    <dgm:pt modelId="{5619989E-A89E-445C-8B52-C2EF6D28FE3E}" type="pres">
      <dgm:prSet presAssocID="{67F1E43A-FA6A-4B5F-88C3-A0FA22804367}" presName="Name0" presStyleCnt="0">
        <dgm:presLayoutVars>
          <dgm:dir/>
          <dgm:animLvl val="lvl"/>
          <dgm:resizeHandles/>
        </dgm:presLayoutVars>
      </dgm:prSet>
      <dgm:spPr/>
    </dgm:pt>
    <dgm:pt modelId="{9B8605A1-1362-49B5-82DB-AC7D53E7367A}" type="pres">
      <dgm:prSet presAssocID="{FD657D34-2B82-4226-B44C-1FCDABB63EE1}" presName="linNode" presStyleCnt="0"/>
      <dgm:spPr/>
    </dgm:pt>
    <dgm:pt modelId="{4F0C2F51-3779-4E73-B46C-CEA430E92AA5}" type="pres">
      <dgm:prSet presAssocID="{FD657D34-2B82-4226-B44C-1FCDABB63EE1}" presName="parentShp" presStyleLbl="node1" presStyleIdx="0" presStyleCnt="2">
        <dgm:presLayoutVars>
          <dgm:bulletEnabled val="1"/>
        </dgm:presLayoutVars>
      </dgm:prSet>
      <dgm:spPr/>
    </dgm:pt>
    <dgm:pt modelId="{94D20F33-8173-4F91-BE40-1D6BD9E859CF}" type="pres">
      <dgm:prSet presAssocID="{FD657D34-2B82-4226-B44C-1FCDABB63EE1}" presName="childShp" presStyleLbl="bgAccFollowNode1" presStyleIdx="0" presStyleCnt="2" custLinFactNeighborX="-1367" custLinFactNeighborY="-2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DCEFF-E1DD-4976-9FE6-9CE85AD65C2E}" type="pres">
      <dgm:prSet presAssocID="{15CF37A2-ED85-486F-A8F4-979231C4D781}" presName="spacing" presStyleCnt="0"/>
      <dgm:spPr/>
    </dgm:pt>
    <dgm:pt modelId="{AB73641C-8750-4F94-9FCA-A73E202066F7}" type="pres">
      <dgm:prSet presAssocID="{556DEC5F-8CAB-44B8-978D-A842E2CEEC76}" presName="linNode" presStyleCnt="0"/>
      <dgm:spPr/>
    </dgm:pt>
    <dgm:pt modelId="{4D3D01AD-4B31-4325-B5EC-90A62E360C13}" type="pres">
      <dgm:prSet presAssocID="{556DEC5F-8CAB-44B8-978D-A842E2CEEC76}" presName="parentShp" presStyleLbl="node1" presStyleIdx="1" presStyleCnt="2">
        <dgm:presLayoutVars>
          <dgm:bulletEnabled val="1"/>
        </dgm:presLayoutVars>
      </dgm:prSet>
      <dgm:spPr/>
    </dgm:pt>
    <dgm:pt modelId="{1D34286A-CEC8-4094-8BA8-8007951E9D8C}" type="pres">
      <dgm:prSet presAssocID="{556DEC5F-8CAB-44B8-978D-A842E2CEEC76}" presName="childShp" presStyleLbl="bgAccFollowNode1" presStyleIdx="1" presStyleCnt="2" custLinFactNeighborX="1562" custLinFactNeighborY="-1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1CF4C5-4361-44F7-862E-CD1AC3936FA5}" type="presOf" srcId="{556DEC5F-8CAB-44B8-978D-A842E2CEEC76}" destId="{4D3D01AD-4B31-4325-B5EC-90A62E360C13}" srcOrd="0" destOrd="0" presId="urn:microsoft.com/office/officeart/2005/8/layout/vList6"/>
    <dgm:cxn modelId="{CCE405F8-BC9A-419B-B0A7-32CD4EC36BDB}" srcId="{67F1E43A-FA6A-4B5F-88C3-A0FA22804367}" destId="{556DEC5F-8CAB-44B8-978D-A842E2CEEC76}" srcOrd="1" destOrd="0" parTransId="{D66B0743-A7F6-4D30-BC14-106D98F02972}" sibTransId="{577819FA-8117-473B-87AB-5CFD231635D0}"/>
    <dgm:cxn modelId="{6CAE820B-611D-403A-8CB2-164780399A31}" srcId="{556DEC5F-8CAB-44B8-978D-A842E2CEEC76}" destId="{CEFADFF2-8B7A-4988-B8CC-4C69F5D8F968}" srcOrd="0" destOrd="0" parTransId="{BD6B47DE-6D52-4C7B-A2AB-EBF341D0CCEC}" sibTransId="{7E9B99D4-9205-4472-BE4A-9F0BBBA6D818}"/>
    <dgm:cxn modelId="{F114FC28-989F-4D44-B433-16376F8DEE4D}" type="presOf" srcId="{FD657D34-2B82-4226-B44C-1FCDABB63EE1}" destId="{4F0C2F51-3779-4E73-B46C-CEA430E92AA5}" srcOrd="0" destOrd="0" presId="urn:microsoft.com/office/officeart/2005/8/layout/vList6"/>
    <dgm:cxn modelId="{CC9928F9-A169-42A2-918B-26035F3F99C2}" srcId="{67F1E43A-FA6A-4B5F-88C3-A0FA22804367}" destId="{FD657D34-2B82-4226-B44C-1FCDABB63EE1}" srcOrd="0" destOrd="0" parTransId="{E26D0923-264C-4C1A-8C32-2564289C15CE}" sibTransId="{15CF37A2-ED85-486F-A8F4-979231C4D781}"/>
    <dgm:cxn modelId="{7918182B-9DE7-431E-B954-8E547950BAC8}" srcId="{556DEC5F-8CAB-44B8-978D-A842E2CEEC76}" destId="{79D7B7F1-E8D5-486E-AB82-B0FA1F362710}" srcOrd="1" destOrd="0" parTransId="{7083878B-8247-4C42-81A7-0E67AFBF2FF9}" sibTransId="{3D9B7E43-29DA-4656-91C8-ADD91E0DAE88}"/>
    <dgm:cxn modelId="{EA32BDDD-23B3-474E-B2E3-EC314612074F}" type="presOf" srcId="{CEFADFF2-8B7A-4988-B8CC-4C69F5D8F968}" destId="{1D34286A-CEC8-4094-8BA8-8007951E9D8C}" srcOrd="0" destOrd="0" presId="urn:microsoft.com/office/officeart/2005/8/layout/vList6"/>
    <dgm:cxn modelId="{DB3F9326-0EC9-43D3-AC04-7419C7AA4DDA}" type="presOf" srcId="{79D7B7F1-E8D5-486E-AB82-B0FA1F362710}" destId="{1D34286A-CEC8-4094-8BA8-8007951E9D8C}" srcOrd="0" destOrd="1" presId="urn:microsoft.com/office/officeart/2005/8/layout/vList6"/>
    <dgm:cxn modelId="{CEDDC22E-8835-4A74-88FA-2C24CE2581A0}" type="presOf" srcId="{BDF1C008-9716-4CE0-89BB-43DAD01CEEDA}" destId="{94D20F33-8173-4F91-BE40-1D6BD9E859CF}" srcOrd="0" destOrd="2" presId="urn:microsoft.com/office/officeart/2005/8/layout/vList6"/>
    <dgm:cxn modelId="{F1BC59DE-21E2-4C0F-848A-63856D343145}" srcId="{FD657D34-2B82-4226-B44C-1FCDABB63EE1}" destId="{080AD764-138C-4D8F-B07C-A56AD7256072}" srcOrd="0" destOrd="0" parTransId="{6CEE16CD-E1B8-4AAB-BE31-C125169910DA}" sibTransId="{58104D2E-35CF-4A36-8DE0-D9BF70E7FB8D}"/>
    <dgm:cxn modelId="{54AF84F0-8006-4D25-A751-F776AE88CE25}" type="presOf" srcId="{685A1AFD-EBDA-4421-82EC-DB6704DFF27C}" destId="{94D20F33-8173-4F91-BE40-1D6BD9E859CF}" srcOrd="0" destOrd="1" presId="urn:microsoft.com/office/officeart/2005/8/layout/vList6"/>
    <dgm:cxn modelId="{7E0C4366-F687-4350-8EA7-F185F9BE2720}" srcId="{FD657D34-2B82-4226-B44C-1FCDABB63EE1}" destId="{BDF1C008-9716-4CE0-89BB-43DAD01CEEDA}" srcOrd="2" destOrd="0" parTransId="{3405ACF7-4F0F-42D4-B142-97E05E3DFDE6}" sibTransId="{FF7D1E01-BECC-4C37-9362-9DE44D4B284F}"/>
    <dgm:cxn modelId="{1D76CAD5-2E8E-4DE1-9538-32F5256B30A8}" srcId="{FD657D34-2B82-4226-B44C-1FCDABB63EE1}" destId="{685A1AFD-EBDA-4421-82EC-DB6704DFF27C}" srcOrd="1" destOrd="0" parTransId="{7FF613E3-F45A-4A26-A070-0EC90C60BA12}" sibTransId="{799279C7-C1FA-4010-A810-1C734B64115D}"/>
    <dgm:cxn modelId="{D30F9B8D-B9EA-481C-987A-B85A6DCB661B}" type="presOf" srcId="{67F1E43A-FA6A-4B5F-88C3-A0FA22804367}" destId="{5619989E-A89E-445C-8B52-C2EF6D28FE3E}" srcOrd="0" destOrd="0" presId="urn:microsoft.com/office/officeart/2005/8/layout/vList6"/>
    <dgm:cxn modelId="{7A59BF5C-00DE-45A3-8CC9-603D2A09479F}" type="presOf" srcId="{080AD764-138C-4D8F-B07C-A56AD7256072}" destId="{94D20F33-8173-4F91-BE40-1D6BD9E859CF}" srcOrd="0" destOrd="0" presId="urn:microsoft.com/office/officeart/2005/8/layout/vList6"/>
    <dgm:cxn modelId="{AFB4EFAC-3AF9-4D8D-BE2A-017F933C7FC8}" type="presParOf" srcId="{5619989E-A89E-445C-8B52-C2EF6D28FE3E}" destId="{9B8605A1-1362-49B5-82DB-AC7D53E7367A}" srcOrd="0" destOrd="0" presId="urn:microsoft.com/office/officeart/2005/8/layout/vList6"/>
    <dgm:cxn modelId="{43C3DED2-F128-4971-AB60-F42B773B588D}" type="presParOf" srcId="{9B8605A1-1362-49B5-82DB-AC7D53E7367A}" destId="{4F0C2F51-3779-4E73-B46C-CEA430E92AA5}" srcOrd="0" destOrd="0" presId="urn:microsoft.com/office/officeart/2005/8/layout/vList6"/>
    <dgm:cxn modelId="{555D307D-BBB6-4417-AE8B-532CBD9C42FA}" type="presParOf" srcId="{9B8605A1-1362-49B5-82DB-AC7D53E7367A}" destId="{94D20F33-8173-4F91-BE40-1D6BD9E859CF}" srcOrd="1" destOrd="0" presId="urn:microsoft.com/office/officeart/2005/8/layout/vList6"/>
    <dgm:cxn modelId="{7422349F-56EE-4218-85D7-61FC6C7DEE4A}" type="presParOf" srcId="{5619989E-A89E-445C-8B52-C2EF6D28FE3E}" destId="{BC0DCEFF-E1DD-4976-9FE6-9CE85AD65C2E}" srcOrd="1" destOrd="0" presId="urn:microsoft.com/office/officeart/2005/8/layout/vList6"/>
    <dgm:cxn modelId="{50F7FA77-9FB4-4886-8C1D-2438B96535CB}" type="presParOf" srcId="{5619989E-A89E-445C-8B52-C2EF6D28FE3E}" destId="{AB73641C-8750-4F94-9FCA-A73E202066F7}" srcOrd="2" destOrd="0" presId="urn:microsoft.com/office/officeart/2005/8/layout/vList6"/>
    <dgm:cxn modelId="{D796F746-310B-4CF3-AD52-74462A57C04D}" type="presParOf" srcId="{AB73641C-8750-4F94-9FCA-A73E202066F7}" destId="{4D3D01AD-4B31-4325-B5EC-90A62E360C13}" srcOrd="0" destOrd="0" presId="urn:microsoft.com/office/officeart/2005/8/layout/vList6"/>
    <dgm:cxn modelId="{DBC8066B-4B64-4B62-91A3-B9B906852189}" type="presParOf" srcId="{AB73641C-8750-4F94-9FCA-A73E202066F7}" destId="{1D34286A-CEC8-4094-8BA8-8007951E9D8C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9053F23-BB5C-4B83-A93B-CD4FEEE432DB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1D8997-9D79-433D-9475-B2952A8A5D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ru-RU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310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Причины     демографических кризисов               в России:</a:t>
            </a:r>
            <a:endParaRPr lang="ru-RU" sz="31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24000" y="1643050"/>
          <a:ext cx="6119834" cy="381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85794"/>
            <a:ext cx="678661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типа воспроизводства населения России: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142976" y="2143116"/>
          <a:ext cx="611983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Виды миграций:</a:t>
            </a:r>
            <a:endParaRPr lang="ru-RU" sz="36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331</TotalTime>
  <Words>78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                     Причины     демографических кризисов               в России:</vt:lpstr>
      <vt:lpstr>Слайд 2</vt:lpstr>
      <vt:lpstr>Слайд 3</vt:lpstr>
      <vt:lpstr>           Виды миграций: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типа воспроизводства населения:</dc:title>
  <dc:creator>User</dc:creator>
  <cp:lastModifiedBy>User</cp:lastModifiedBy>
  <cp:revision>35</cp:revision>
  <dcterms:created xsi:type="dcterms:W3CDTF">2012-09-21T11:58:46Z</dcterms:created>
  <dcterms:modified xsi:type="dcterms:W3CDTF">2012-09-21T17:30:27Z</dcterms:modified>
</cp:coreProperties>
</file>